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slides/_rels/slide11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1.xml.rels" ContentType="application/vnd.openxmlformats-package.relationships+xml"/>
  <Override PartName="/ppt/slides/_rels/slide8.xml.rels" ContentType="application/vnd.openxmlformats-package.relationships+xml"/>
  <Override PartName="/ppt/slides/_rels/slide2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slide11.xml" ContentType="application/vnd.openxmlformats-officedocument.presentationml.slide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Layouts/slideLayout4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_rels/slideLayout96.xml.rels" ContentType="application/vnd.openxmlformats-package.relationships+xml"/>
  <Override PartName="/ppt/slideLayouts/_rels/slideLayout89.xml.rels" ContentType="application/vnd.openxmlformats-package.relationships+xml"/>
  <Override PartName="/ppt/slideLayouts/_rels/slideLayout88.xml.rels" ContentType="application/vnd.openxmlformats-package.relationships+xml"/>
  <Override PartName="/ppt/slideLayouts/_rels/slideLayout87.xml.rels" ContentType="application/vnd.openxmlformats-package.relationships+xml"/>
  <Override PartName="/ppt/slideLayouts/_rels/slideLayout86.xml.rels" ContentType="application/vnd.openxmlformats-package.relationships+xml"/>
  <Override PartName="/ppt/slideLayouts/_rels/slideLayout85.xml.rels" ContentType="application/vnd.openxmlformats-package.relationships+xml"/>
  <Override PartName="/ppt/slideLayouts/_rels/slideLayout84.xml.rels" ContentType="application/vnd.openxmlformats-package.relationships+xml"/>
  <Override PartName="/ppt/slideLayouts/_rels/slideLayout78.xml.rels" ContentType="application/vnd.openxmlformats-package.relationships+xml"/>
  <Override PartName="/ppt/slideLayouts/_rels/slideLayout76.xml.rels" ContentType="application/vnd.openxmlformats-package.relationships+xml"/>
  <Override PartName="/ppt/slideLayouts/_rels/slideLayout75.xml.rels" ContentType="application/vnd.openxmlformats-package.relationships+xml"/>
  <Override PartName="/ppt/slideLayouts/_rels/slideLayout74.xml.rels" ContentType="application/vnd.openxmlformats-package.relationships+xml"/>
  <Override PartName="/ppt/slideLayouts/_rels/slideLayout73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79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83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80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9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91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81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82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92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77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93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94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95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46.xml.rels" ContentType="application/vnd.openxmlformats-package.relationships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_rels/presentation.xml.rels" ContentType="application/vnd.openxmlformats-package.relationships+xml"/>
  <Override PartName="/ppt/media/image42.png" ContentType="image/png"/>
  <Override PartName="/ppt/media/image40.png" ContentType="image/png"/>
  <Override PartName="/ppt/media/image38.png" ContentType="image/png"/>
  <Override PartName="/ppt/media/image37.png" ContentType="image/png"/>
  <Override PartName="/ppt/media/image35.png" ContentType="image/png"/>
  <Override PartName="/ppt/media/image33.png" ContentType="image/png"/>
  <Override PartName="/ppt/media/image32.png" ContentType="image/png"/>
  <Override PartName="/ppt/media/image31.png" ContentType="image/png"/>
  <Override PartName="/ppt/media/image30.png" ContentType="image/png"/>
  <Override PartName="/ppt/media/image29.png" ContentType="image/png"/>
  <Override PartName="/ppt/media/image27.png" ContentType="image/png"/>
  <Override PartName="/ppt/media/image26.png" ContentType="image/png"/>
  <Override PartName="/ppt/media/image23.png" ContentType="image/png"/>
  <Override PartName="/ppt/media/image24.png" ContentType="image/png"/>
  <Override PartName="/ppt/media/image9.png" ContentType="image/png"/>
  <Override PartName="/ppt/media/image13.jpeg" ContentType="image/jpeg"/>
  <Override PartName="/ppt/media/image34.png" ContentType="image/png"/>
  <Override PartName="/ppt/media/image10.jpeg" ContentType="image/jpeg"/>
  <Override PartName="/ppt/media/image41.png" ContentType="image/png"/>
  <Override PartName="/ppt/media/image16.jpeg" ContentType="image/jpeg"/>
  <Override PartName="/ppt/media/image6.jpeg" ContentType="image/jpeg"/>
  <Override PartName="/ppt/media/image12.png" ContentType="image/png"/>
  <Override PartName="/ppt/media/image39.png" ContentType="image/png"/>
  <Override PartName="/ppt/media/image4.png" ContentType="image/png"/>
  <Override PartName="/ppt/media/image11.jpeg" ContentType="image/jpeg"/>
  <Override PartName="/ppt/media/image28.png" ContentType="image/png"/>
  <Override PartName="/ppt/media/image3.jpeg" ContentType="image/jpeg"/>
  <Override PartName="/ppt/media/image36.png" ContentType="image/png"/>
  <Override PartName="/ppt/media/image1.png" ContentType="image/png"/>
  <Override PartName="/ppt/media/image25.png" ContentType="image/png"/>
  <Override PartName="/ppt/media/image8.jpeg" ContentType="image/jpeg"/>
  <Override PartName="/ppt/media/image21.png" ContentType="image/png"/>
  <Override PartName="/ppt/media/image14.jpeg" ContentType="image/jpeg"/>
  <Override PartName="/ppt/media/image5.png" ContentType="image/png"/>
  <Override PartName="/ppt/media/image20.png" ContentType="image/png"/>
  <Override PartName="/ppt/media/image15.png" ContentType="image/png"/>
  <Override PartName="/ppt/media/image2.jpeg" ContentType="image/jpeg"/>
  <Override PartName="/ppt/media/image17.jpeg" ContentType="image/jpeg"/>
  <Override PartName="/ppt/media/image18.png" ContentType="image/png"/>
  <Override PartName="/ppt/media/image19.png" ContentType="image/png"/>
  <Override PartName="/ppt/media/image7.png" ContentType="image/png"/>
  <Override PartName="/ppt/media/image22.png" ContentType="image/png"/>
  <Override PartName="/ppt/theme/theme8.xml" ContentType="application/vnd.openxmlformats-officedocument.theme+xml"/>
  <Override PartName="/ppt/theme/theme7.xml" ContentType="application/vnd.openxmlformats-officedocument.theme+xml"/>
  <Override PartName="/ppt/theme/theme6.xml" ContentType="application/vnd.openxmlformats-officedocument.theme+xml"/>
  <Override PartName="/ppt/theme/theme5.xml" ContentType="application/vnd.openxmlformats-officedocument.theme+xml"/>
  <Override PartName="/ppt/theme/theme4.xml" ContentType="application/vnd.openxmlformats-officedocument.theme+xml"/>
  <Override PartName="/ppt/theme/theme3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slideMasters/_rels/slideMaster8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8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charts/chart17.xml" ContentType="application/vnd.openxmlformats-officedocument.drawingml.chart+xml"/>
  <Override PartName="/ppt/charts/chart16.xml" ContentType="application/vnd.openxmlformats-officedocument.drawingml.chart+xml"/>
  <Override PartName="/ppt/presentation.xml" ContentType="application/vnd.openxmlformats-officedocument.presentationml.presentation.main+xml"/>
  <Override PartName="/docProps/custom.xml" ContentType="application/vnd.openxmlformats-officedocument.custom-properties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  <p:sldMasterId id="2147483726" r:id="rId8"/>
    <p:sldMasterId id="2147483739" r:id="rId9"/>
  </p:sldMasterIdLst>
  <p:sldIdLst>
    <p:sldId id="256" r:id="rId10"/>
    <p:sldId id="257" r:id="rId11"/>
    <p:sldId id="258" r:id="rId12"/>
    <p:sldId id="259" r:id="rId13"/>
    <p:sldId id="260" r:id="rId14"/>
    <p:sldId id="261" r:id="rId15"/>
    <p:sldId id="262" r:id="rId16"/>
    <p:sldId id="263" r:id="rId17"/>
    <p:sldId id="264" r:id="rId18"/>
    <p:sldId id="265" r:id="rId19"/>
    <p:sldId id="266" r:id="rId20"/>
  </p:sldIdLst>
  <p:sldSz cx="6858000" cy="51435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" Target="slides/slide1.xml"/><Relationship Id="rId11" Type="http://schemas.openxmlformats.org/officeDocument/2006/relationships/slide" Target="slides/slide2.xml"/><Relationship Id="rId12" Type="http://schemas.openxmlformats.org/officeDocument/2006/relationships/slide" Target="slides/slide3.xml"/><Relationship Id="rId13" Type="http://schemas.openxmlformats.org/officeDocument/2006/relationships/slide" Target="slides/slide4.xml"/><Relationship Id="rId14" Type="http://schemas.openxmlformats.org/officeDocument/2006/relationships/slide" Target="slides/slide5.xml"/><Relationship Id="rId15" Type="http://schemas.openxmlformats.org/officeDocument/2006/relationships/slide" Target="slides/slide6.xml"/><Relationship Id="rId16" Type="http://schemas.openxmlformats.org/officeDocument/2006/relationships/slide" Target="slides/slide7.xml"/><Relationship Id="rId17" Type="http://schemas.openxmlformats.org/officeDocument/2006/relationships/slide" Target="slides/slide8.xml"/><Relationship Id="rId18" Type="http://schemas.openxmlformats.org/officeDocument/2006/relationships/slide" Target="slides/slide9.xml"/><Relationship Id="rId19" Type="http://schemas.openxmlformats.org/officeDocument/2006/relationships/slide" Target="slides/slide10.xml"/><Relationship Id="rId20" Type="http://schemas.openxmlformats.org/officeDocument/2006/relationships/slide" Target="slides/slide11.xml"/>
</Relationships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roundedCorners val="0"/>
  <c:chart>
    <c:title>
      <c:tx>
        <c:rich>
          <a:bodyPr rot="0"/>
          <a:lstStyle/>
          <a:p>
            <a:pPr>
              <a:defRPr b="0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defRPr>
            </a:pPr>
            <a:r>
              <a:rPr b="0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Temps de construction de chaque structure</a:t>
            </a:r>
          </a:p>
        </c:rich>
      </c:tx>
      <c:overlay val="0"/>
    </c:title>
    <c:autoTitleDeleted val="0"/>
    <c:plotArea>
      <c:lineChart>
        <c:grouping val="standard"/>
        <c:varyColors val="0"/>
        <c:ser>
          <c:idx val="0"/>
          <c:order val="0"/>
          <c:tx>
            <c:strRef>
              <c:f>label 1</c:f>
              <c:strCache>
                <c:ptCount val="1"/>
                <c:pt idx="0">
                  <c:v>HTG</c:v>
                </c:pt>
              </c:strCache>
            </c:strRef>
          </c:tx>
          <c:spPr>
            <a:solidFill>
              <a:srgbClr val="ff0000"/>
            </a:solidFill>
            <a:ln w="28800">
              <a:solidFill>
                <a:srgbClr val="ff0000"/>
              </a:solidFill>
              <a:round/>
            </a:ln>
          </c:spPr>
          <c:marker>
            <c:symbol val="none"/>
          </c:marker>
          <c:dLbls>
            <c:showLegendKey val="0"/>
            <c:showVal val="0"/>
            <c:showCatName val="0"/>
            <c:showSerName val="0"/>
            <c:showPercent val="0"/>
            <c:showLeaderLines val="0"/>
          </c:dLbls>
          <c:cat>
            <c:strRef>
              <c:f>categories</c:f>
              <c:strCache>
                <c:ptCount val="6"/>
                <c:pt idx="0">
                  <c:v>32</c:v>
                </c:pt>
                <c:pt idx="1">
                  <c:v>64</c:v>
                </c:pt>
                <c:pt idx="2">
                  <c:v>128</c:v>
                </c:pt>
                <c:pt idx="3">
                  <c:v>256</c:v>
                </c:pt>
                <c:pt idx="4">
                  <c:v>512</c:v>
                </c:pt>
                <c:pt idx="5">
                  <c:v>1024</c:v>
                </c:pt>
              </c:strCache>
            </c:strRef>
          </c:cat>
          <c:val>
            <c:numRef>
              <c:f>1</c:f>
              <c:numCache>
                <c:formatCode>General</c:formatCode>
                <c:ptCount val="6"/>
                <c:pt idx="0">
                  <c:v>0.59</c:v>
                </c:pt>
                <c:pt idx="1">
                  <c:v>0.5</c:v>
                </c:pt>
                <c:pt idx="2">
                  <c:v>1.05</c:v>
                </c:pt>
                <c:pt idx="3">
                  <c:v>2.96</c:v>
                </c:pt>
                <c:pt idx="4">
                  <c:v>11.34</c:v>
                </c:pt>
                <c:pt idx="5">
                  <c:v>47.3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label 0</c:f>
              <c:strCache>
                <c:ptCount val="1"/>
                <c:pt idx="0">
                  <c:v>SVDAG</c:v>
                </c:pt>
              </c:strCache>
            </c:strRef>
          </c:tx>
          <c:spPr>
            <a:solidFill>
              <a:srgbClr val="0000a8"/>
            </a:solidFill>
            <a:ln w="28800">
              <a:solidFill>
                <a:srgbClr val="0000a8"/>
              </a:solidFill>
              <a:round/>
            </a:ln>
          </c:spPr>
          <c:marker>
            <c:symbol val="none"/>
          </c:marker>
          <c:dLbls>
            <c:showLegendKey val="0"/>
            <c:showVal val="0"/>
            <c:showCatName val="0"/>
            <c:showSerName val="0"/>
            <c:showPercent val="0"/>
            <c:showLeaderLines val="0"/>
          </c:dLbls>
          <c:cat>
            <c:strRef>
              <c:f>categories</c:f>
              <c:strCache>
                <c:ptCount val="6"/>
                <c:pt idx="0">
                  <c:v>32</c:v>
                </c:pt>
                <c:pt idx="1">
                  <c:v>64</c:v>
                </c:pt>
                <c:pt idx="2">
                  <c:v>128</c:v>
                </c:pt>
                <c:pt idx="3">
                  <c:v>256</c:v>
                </c:pt>
                <c:pt idx="4">
                  <c:v>512</c:v>
                </c:pt>
                <c:pt idx="5">
                  <c:v>1024</c:v>
                </c:pt>
              </c:strCache>
            </c:strRef>
          </c:cat>
          <c:val>
            <c:numRef>
              <c:f>0</c:f>
              <c:numCache>
                <c:formatCode>General</c:formatCode>
                <c:ptCount val="6"/>
                <c:pt idx="0">
                  <c:v>0.03</c:v>
                </c:pt>
                <c:pt idx="1">
                  <c:v>0.1</c:v>
                </c:pt>
                <c:pt idx="2">
                  <c:v>0.5</c:v>
                </c:pt>
                <c:pt idx="3">
                  <c:v>2.13</c:v>
                </c:pt>
                <c:pt idx="4">
                  <c:v>8.87</c:v>
                </c:pt>
                <c:pt idx="5">
                  <c:v>39.94</c:v>
                </c:pt>
              </c:numCache>
            </c:numRef>
          </c:val>
          <c:smooth val="0"/>
        </c:ser>
        <c:hiLowLines>
          <c:spPr>
            <a:ln>
              <a:noFill/>
            </a:ln>
          </c:spPr>
        </c:hiLowLines>
        <c:marker val="0"/>
        <c:axId val="11675526"/>
        <c:axId val="87397005"/>
      </c:lineChart>
      <c:catAx>
        <c:axId val="11675526"/>
        <c:scaling>
          <c:orientation val="minMax"/>
        </c:scaling>
        <c:delete val="0"/>
        <c:axPos val="b"/>
        <c:title>
          <c:tx>
            <c:rich>
              <a:bodyPr rot="0"/>
              <a:lstStyle/>
              <a:p>
                <a:pPr>
                  <a:defRPr b="0" sz="900" spc="-1" strike="noStrike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defRPr>
                </a:pPr>
                <a:r>
                  <a:rPr b="0" sz="900" spc="-1" strike="noStrike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Résolution (voxels au cube)</a:t>
                </a:r>
              </a:p>
            </c:rich>
          </c:tx>
          <c:overlay val="0"/>
        </c:title>
        <c:numFmt formatCode="General" sourceLinked="0"/>
        <c:majorTickMark val="out"/>
        <c:minorTickMark val="none"/>
        <c:tickLblPos val="nextTo"/>
        <c:spPr>
          <a:ln>
            <a:solidFill>
              <a:srgbClr val="b3b3b3"/>
            </a:solidFill>
          </a:ln>
        </c:spPr>
        <c:txPr>
          <a:bodyPr/>
          <a:p>
            <a:pPr>
              <a:defRPr b="0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defRPr>
            </a:pPr>
          </a:p>
        </c:txPr>
        <c:crossAx val="87397005"/>
        <c:crosses val="autoZero"/>
        <c:auto val="1"/>
        <c:lblAlgn val="ctr"/>
        <c:lblOffset val="100"/>
      </c:catAx>
      <c:valAx>
        <c:axId val="87397005"/>
        <c:scaling>
          <c:orientation val="minMax"/>
        </c:scaling>
        <c:delete val="0"/>
        <c:axPos val="l"/>
        <c:majorGridlines>
          <c:spPr>
            <a:ln>
              <a:solidFill>
                <a:srgbClr val="b3b3b3"/>
              </a:solidFill>
            </a:ln>
          </c:spPr>
        </c:majorGridlines>
        <c:title>
          <c:tx>
            <c:rich>
              <a:bodyPr rot="-5400000"/>
              <a:lstStyle/>
              <a:p>
                <a:pPr>
                  <a:defRPr b="0" sz="900" spc="-1" strike="noStrike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defRPr>
                </a:pPr>
                <a:r>
                  <a:rPr b="0" sz="900" spc="-1" strike="noStrike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Temps construction (secondes)</a:t>
                </a:r>
              </a:p>
            </c:rich>
          </c:tx>
          <c:overlay val="0"/>
        </c:title>
        <c:numFmt formatCode="General" sourceLinked="0"/>
        <c:majorTickMark val="out"/>
        <c:minorTickMark val="none"/>
        <c:tickLblPos val="nextTo"/>
        <c:spPr>
          <a:ln>
            <a:solidFill>
              <a:srgbClr val="b3b3b3"/>
            </a:solidFill>
          </a:ln>
        </c:spPr>
        <c:txPr>
          <a:bodyPr/>
          <a:p>
            <a:pPr>
              <a:defRPr b="0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defRPr>
            </a:pPr>
          </a:p>
        </c:txPr>
        <c:crossAx val="11675526"/>
        <c:crossesAt val="1"/>
        <c:crossBetween val="midCat"/>
        <c:majorUnit val="10"/>
      </c:valAx>
      <c:spPr>
        <a:noFill/>
        <a:ln>
          <a:solidFill>
            <a:srgbClr val="b3b3b3"/>
          </a:solidFill>
        </a:ln>
      </c:spPr>
    </c:plotArea>
    <c:legend>
      <c:layout>
        <c:manualLayout>
          <c:xMode val="edge"/>
          <c:yMode val="edge"/>
          <c:x val="0.685499387790799"/>
          <c:y val="0.18876341837446"/>
        </c:manualLayout>
      </c:layout>
      <c:spPr>
        <a:solidFill>
          <a:srgbClr val="ffffff"/>
        </a:solidFill>
        <a:ln>
          <a:noFill/>
        </a:ln>
      </c:spPr>
    </c:legend>
    <c:plotVisOnly val="1"/>
    <c:dispBlanksAs val="gap"/>
  </c:chart>
  <c:spPr>
    <a:solidFill>
      <a:srgbClr val="ffffff"/>
    </a:solidFill>
    <a:ln>
      <a:noFill/>
    </a:ln>
  </c:spPr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roundedCorners val="0"/>
  <c:chart>
    <c:title>
      <c:tx>
        <c:rich>
          <a:bodyPr rot="0"/>
          <a:lstStyle/>
          <a:p>
            <a:pPr>
              <a:defRPr b="0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defRPr>
            </a:pPr>
            <a:r>
              <a:rPr b="0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Taille du rendu sur carte graphique</a:t>
            </a:r>
          </a:p>
        </c:rich>
      </c:tx>
      <c:overlay val="0"/>
    </c:title>
    <c:autoTitleDeleted val="0"/>
    <c:plotArea>
      <c:layout>
        <c:manualLayout>
          <c:layoutTarget val="inner"/>
          <c:xMode val="edge"/>
          <c:yMode val="edge"/>
          <c:x val="0.106157413980785"/>
          <c:y val="0.155111111111111"/>
          <c:w val="0.858819631785697"/>
          <c:h val="0.652666666666667"/>
        </c:manualLayout>
      </c:layout>
      <c:lineChart>
        <c:grouping val="standard"/>
        <c:varyColors val="0"/>
        <c:ser>
          <c:idx val="0"/>
          <c:order val="0"/>
          <c:tx>
            <c:strRef>
              <c:f>label 0</c:f>
              <c:strCache>
                <c:ptCount val="1"/>
                <c:pt idx="0">
                  <c:v>SVDAG</c:v>
                </c:pt>
              </c:strCache>
            </c:strRef>
          </c:tx>
          <c:spPr>
            <a:solidFill>
              <a:srgbClr val="004586"/>
            </a:solidFill>
            <a:ln w="28800">
              <a:solidFill>
                <a:srgbClr val="004586"/>
              </a:solidFill>
              <a:round/>
            </a:ln>
          </c:spPr>
          <c:marker>
            <c:symbol val="none"/>
          </c:marker>
          <c:dLbls>
            <c:showLegendKey val="0"/>
            <c:showVal val="1"/>
            <c:showCatName val="0"/>
            <c:showSerName val="0"/>
            <c:showPercent val="0"/>
            <c:showLeaderLines val="0"/>
          </c:dLbls>
          <c:cat>
            <c:strRef>
              <c:f>categories</c:f>
              <c:strCache>
                <c:ptCount val="6"/>
                <c:pt idx="0">
                  <c:v>32</c:v>
                </c:pt>
                <c:pt idx="1">
                  <c:v>64</c:v>
                </c:pt>
                <c:pt idx="2">
                  <c:v>128</c:v>
                </c:pt>
                <c:pt idx="3">
                  <c:v>256</c:v>
                </c:pt>
                <c:pt idx="4">
                  <c:v>512</c:v>
                </c:pt>
                <c:pt idx="5">
                  <c:v>1024</c:v>
                </c:pt>
              </c:strCache>
            </c:strRef>
          </c:cat>
          <c:val>
            <c:numRef>
              <c:f>0</c:f>
              <c:numCache>
                <c:formatCode>General</c:formatCode>
                <c:ptCount val="6"/>
                <c:pt idx="0">
                  <c:v>147</c:v>
                </c:pt>
                <c:pt idx="1">
                  <c:v>147</c:v>
                </c:pt>
                <c:pt idx="2">
                  <c:v>145</c:v>
                </c:pt>
                <c:pt idx="3">
                  <c:v>149</c:v>
                </c:pt>
                <c:pt idx="4">
                  <c:v>169</c:v>
                </c:pt>
                <c:pt idx="5">
                  <c:v>249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label 1</c:f>
              <c:strCache>
                <c:ptCount val="1"/>
                <c:pt idx="0">
                  <c:v>HTG</c:v>
                </c:pt>
              </c:strCache>
            </c:strRef>
          </c:tx>
          <c:spPr>
            <a:solidFill>
              <a:srgbClr val="ff420e"/>
            </a:solidFill>
            <a:ln w="28800">
              <a:solidFill>
                <a:srgbClr val="ff420e"/>
              </a:solidFill>
              <a:round/>
            </a:ln>
          </c:spPr>
          <c:marker>
            <c:symbol val="none"/>
          </c:marker>
          <c:dLbls>
            <c:dLbl>
              <c:idx val="3"/>
              <c:dLblPos val="t"/>
              <c:showLegendKey val="0"/>
              <c:showVal val="1"/>
              <c:showCatName val="0"/>
              <c:showSerName val="0"/>
              <c:showPercent val="0"/>
            </c:dLbl>
            <c:dLblPos val="t"/>
            <c:showLegendKey val="0"/>
            <c:showVal val="1"/>
            <c:showCatName val="0"/>
            <c:showSerName val="0"/>
            <c:showPercent val="0"/>
            <c:showLeaderLines val="0"/>
          </c:dLbls>
          <c:cat>
            <c:strRef>
              <c:f>categories</c:f>
              <c:strCache>
                <c:ptCount val="6"/>
                <c:pt idx="0">
                  <c:v>32</c:v>
                </c:pt>
                <c:pt idx="1">
                  <c:v>64</c:v>
                </c:pt>
                <c:pt idx="2">
                  <c:v>128</c:v>
                </c:pt>
                <c:pt idx="3">
                  <c:v>256</c:v>
                </c:pt>
                <c:pt idx="4">
                  <c:v>512</c:v>
                </c:pt>
                <c:pt idx="5">
                  <c:v>1024</c:v>
                </c:pt>
              </c:strCache>
            </c:strRef>
          </c:cat>
          <c:val>
            <c:numRef>
              <c:f>1</c:f>
              <c:numCache>
                <c:formatCode>General</c:formatCode>
                <c:ptCount val="6"/>
                <c:pt idx="0">
                  <c:v>2</c:v>
                </c:pt>
                <c:pt idx="1">
                  <c:v>7</c:v>
                </c:pt>
                <c:pt idx="2">
                  <c:v>49</c:v>
                </c:pt>
                <c:pt idx="3">
                  <c:v>252</c:v>
                </c:pt>
                <c:pt idx="4">
                  <c:v>1005</c:v>
                </c:pt>
                <c:pt idx="5">
                  <c:v>4774</c:v>
                </c:pt>
              </c:numCache>
            </c:numRef>
          </c:val>
          <c:smooth val="0"/>
        </c:ser>
        <c:hiLowLines>
          <c:spPr>
            <a:ln>
              <a:noFill/>
            </a:ln>
          </c:spPr>
        </c:hiLowLines>
        <c:marker val="0"/>
        <c:axId val="68610795"/>
        <c:axId val="17129616"/>
      </c:lineChart>
      <c:catAx>
        <c:axId val="68610795"/>
        <c:scaling>
          <c:orientation val="minMax"/>
        </c:scaling>
        <c:delete val="0"/>
        <c:axPos val="b"/>
        <c:title>
          <c:tx>
            <c:rich>
              <a:bodyPr rot="0"/>
              <a:lstStyle/>
              <a:p>
                <a:pPr>
                  <a:defRPr b="0" sz="900" spc="-1" strike="noStrike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defRPr>
                </a:pPr>
                <a:r>
                  <a:rPr b="0" sz="900" spc="-1" strike="noStrike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Résolution (voxels au cube)</a:t>
                </a:r>
              </a:p>
            </c:rich>
          </c:tx>
          <c:overlay val="0"/>
        </c:title>
        <c:numFmt formatCode="General" sourceLinked="0"/>
        <c:majorTickMark val="out"/>
        <c:minorTickMark val="none"/>
        <c:tickLblPos val="nextTo"/>
        <c:spPr>
          <a:ln>
            <a:solidFill>
              <a:srgbClr val="b3b3b3"/>
            </a:solidFill>
          </a:ln>
        </c:spPr>
        <c:txPr>
          <a:bodyPr/>
          <a:p>
            <a:pPr>
              <a:defRPr b="0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defRPr>
            </a:pPr>
          </a:p>
        </c:txPr>
        <c:crossAx val="17129616"/>
        <c:crosses val="autoZero"/>
        <c:auto val="1"/>
        <c:lblAlgn val="ctr"/>
        <c:lblOffset val="100"/>
      </c:catAx>
      <c:valAx>
        <c:axId val="17129616"/>
        <c:scaling>
          <c:orientation val="minMax"/>
          <c:max val="1200"/>
          <c:min val="0"/>
        </c:scaling>
        <c:delete val="0"/>
        <c:axPos val="l"/>
        <c:majorGridlines>
          <c:spPr>
            <a:ln>
              <a:solidFill>
                <a:srgbClr val="b3b3b3"/>
              </a:solidFill>
            </a:ln>
          </c:spPr>
        </c:majorGridlines>
        <c:title>
          <c:tx>
            <c:rich>
              <a:bodyPr rot="-5400000"/>
              <a:lstStyle/>
              <a:p>
                <a:pPr>
                  <a:defRPr b="0" sz="900" spc="-1" strike="noStrike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defRPr>
                </a:pPr>
                <a:r>
                  <a:rPr b="0" sz="900" spc="-1" strike="noStrike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Taille sur carte graphique (Mo)</a:t>
                </a:r>
              </a:p>
            </c:rich>
          </c:tx>
          <c:overlay val="0"/>
        </c:title>
        <c:numFmt formatCode="General" sourceLinked="0"/>
        <c:majorTickMark val="out"/>
        <c:minorTickMark val="none"/>
        <c:tickLblPos val="nextTo"/>
        <c:spPr>
          <a:ln>
            <a:solidFill>
              <a:srgbClr val="b3b3b3"/>
            </a:solidFill>
          </a:ln>
        </c:spPr>
        <c:txPr>
          <a:bodyPr/>
          <a:p>
            <a:pPr>
              <a:defRPr b="0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defRPr>
            </a:pPr>
          </a:p>
        </c:txPr>
        <c:crossAx val="68610795"/>
        <c:crossesAt val="1"/>
        <c:crossBetween val="midCat"/>
        <c:majorUnit val="200"/>
      </c:valAx>
      <c:spPr>
        <a:noFill/>
        <a:ln>
          <a:solidFill>
            <a:srgbClr val="b3b3b3"/>
          </a:solidFill>
        </a:ln>
      </c:spPr>
    </c:plotArea>
    <c:legend>
      <c:layout>
        <c:manualLayout>
          <c:xMode val="edge"/>
          <c:yMode val="edge"/>
          <c:x val="0.794834834834835"/>
          <c:y val="0.34799774393683"/>
        </c:manualLayout>
      </c:layout>
      <c:spPr>
        <a:solidFill>
          <a:srgbClr val="ffffff"/>
        </a:solidFill>
        <a:ln>
          <a:noFill/>
        </a:ln>
      </c:spPr>
    </c:legend>
    <c:plotVisOnly val="1"/>
    <c:dispBlanksAs val="gap"/>
  </c:chart>
  <c:spPr>
    <a:solidFill>
      <a:srgbClr val="ffffff"/>
    </a:solidFill>
    <a:ln>
      <a:noFill/>
    </a:ln>
  </c:spPr>
</c:chartSpace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342720" y="11160"/>
            <a:ext cx="6171840" cy="1246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342720" y="1203480"/>
            <a:ext cx="61718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342720" y="2761920"/>
            <a:ext cx="61718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342720" y="11160"/>
            <a:ext cx="6171840" cy="1246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342720" y="1203480"/>
            <a:ext cx="301176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" name="PlaceHolder 3"/>
          <p:cNvSpPr>
            <a:spLocks noGrp="1"/>
          </p:cNvSpPr>
          <p:nvPr>
            <p:ph type="body"/>
          </p:nvPr>
        </p:nvSpPr>
        <p:spPr>
          <a:xfrm>
            <a:off x="3505320" y="1203480"/>
            <a:ext cx="301176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" name="PlaceHolder 4"/>
          <p:cNvSpPr>
            <a:spLocks noGrp="1"/>
          </p:cNvSpPr>
          <p:nvPr>
            <p:ph type="body"/>
          </p:nvPr>
        </p:nvSpPr>
        <p:spPr>
          <a:xfrm>
            <a:off x="3505320" y="2761920"/>
            <a:ext cx="301176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" name="PlaceHolder 5"/>
          <p:cNvSpPr>
            <a:spLocks noGrp="1"/>
          </p:cNvSpPr>
          <p:nvPr>
            <p:ph type="body"/>
          </p:nvPr>
        </p:nvSpPr>
        <p:spPr>
          <a:xfrm>
            <a:off x="342720" y="2761920"/>
            <a:ext cx="301176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342720" y="11160"/>
            <a:ext cx="6171840" cy="1246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body"/>
          </p:nvPr>
        </p:nvSpPr>
        <p:spPr>
          <a:xfrm>
            <a:off x="342720" y="1203480"/>
            <a:ext cx="19872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" name="PlaceHolder 3"/>
          <p:cNvSpPr>
            <a:spLocks noGrp="1"/>
          </p:cNvSpPr>
          <p:nvPr>
            <p:ph type="body"/>
          </p:nvPr>
        </p:nvSpPr>
        <p:spPr>
          <a:xfrm>
            <a:off x="2429640" y="1203480"/>
            <a:ext cx="19872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" name="PlaceHolder 4"/>
          <p:cNvSpPr>
            <a:spLocks noGrp="1"/>
          </p:cNvSpPr>
          <p:nvPr>
            <p:ph type="body"/>
          </p:nvPr>
        </p:nvSpPr>
        <p:spPr>
          <a:xfrm>
            <a:off x="4516560" y="1203480"/>
            <a:ext cx="19872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7" name="PlaceHolder 5"/>
          <p:cNvSpPr>
            <a:spLocks noGrp="1"/>
          </p:cNvSpPr>
          <p:nvPr>
            <p:ph type="body"/>
          </p:nvPr>
        </p:nvSpPr>
        <p:spPr>
          <a:xfrm>
            <a:off x="4516560" y="2761920"/>
            <a:ext cx="19872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" name="PlaceHolder 6"/>
          <p:cNvSpPr>
            <a:spLocks noGrp="1"/>
          </p:cNvSpPr>
          <p:nvPr>
            <p:ph type="body"/>
          </p:nvPr>
        </p:nvSpPr>
        <p:spPr>
          <a:xfrm>
            <a:off x="2429640" y="2761920"/>
            <a:ext cx="19872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" name="PlaceHolder 7"/>
          <p:cNvSpPr>
            <a:spLocks noGrp="1"/>
          </p:cNvSpPr>
          <p:nvPr>
            <p:ph type="body"/>
          </p:nvPr>
        </p:nvSpPr>
        <p:spPr>
          <a:xfrm>
            <a:off x="342720" y="2761920"/>
            <a:ext cx="19872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342720" y="11160"/>
            <a:ext cx="6171840" cy="1246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subTitle"/>
          </p:nvPr>
        </p:nvSpPr>
        <p:spPr>
          <a:xfrm>
            <a:off x="342720" y="1203480"/>
            <a:ext cx="6171840" cy="298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342720" y="11160"/>
            <a:ext cx="6171840" cy="1246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342720" y="1203480"/>
            <a:ext cx="61718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342720" y="11160"/>
            <a:ext cx="6171840" cy="1246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342720" y="1203480"/>
            <a:ext cx="301176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3505320" y="1203480"/>
            <a:ext cx="301176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342720" y="11160"/>
            <a:ext cx="6171840" cy="1246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subTitle"/>
          </p:nvPr>
        </p:nvSpPr>
        <p:spPr>
          <a:xfrm>
            <a:off x="342720" y="205200"/>
            <a:ext cx="6171840" cy="3981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342720" y="11160"/>
            <a:ext cx="6171840" cy="1246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342720" y="1203480"/>
            <a:ext cx="301176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342720" y="2761920"/>
            <a:ext cx="301176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 type="body"/>
          </p:nvPr>
        </p:nvSpPr>
        <p:spPr>
          <a:xfrm>
            <a:off x="3505320" y="1203480"/>
            <a:ext cx="301176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342720" y="11160"/>
            <a:ext cx="6171840" cy="1246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subTitle"/>
          </p:nvPr>
        </p:nvSpPr>
        <p:spPr>
          <a:xfrm>
            <a:off x="342720" y="1203480"/>
            <a:ext cx="6171840" cy="298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342720" y="11160"/>
            <a:ext cx="6171840" cy="1246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342720" y="1203480"/>
            <a:ext cx="301176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3505320" y="1203480"/>
            <a:ext cx="301176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 type="body"/>
          </p:nvPr>
        </p:nvSpPr>
        <p:spPr>
          <a:xfrm>
            <a:off x="3505320" y="2761920"/>
            <a:ext cx="301176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342720" y="11160"/>
            <a:ext cx="6171840" cy="1246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342720" y="1203480"/>
            <a:ext cx="301176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 type="body"/>
          </p:nvPr>
        </p:nvSpPr>
        <p:spPr>
          <a:xfrm>
            <a:off x="3505320" y="1203480"/>
            <a:ext cx="301176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9" name="PlaceHolder 4"/>
          <p:cNvSpPr>
            <a:spLocks noGrp="1"/>
          </p:cNvSpPr>
          <p:nvPr>
            <p:ph type="body"/>
          </p:nvPr>
        </p:nvSpPr>
        <p:spPr>
          <a:xfrm>
            <a:off x="342720" y="2761920"/>
            <a:ext cx="61718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342720" y="11160"/>
            <a:ext cx="6171840" cy="1246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342720" y="1203480"/>
            <a:ext cx="61718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2" name="PlaceHolder 3"/>
          <p:cNvSpPr>
            <a:spLocks noGrp="1"/>
          </p:cNvSpPr>
          <p:nvPr>
            <p:ph type="body"/>
          </p:nvPr>
        </p:nvSpPr>
        <p:spPr>
          <a:xfrm>
            <a:off x="342720" y="2761920"/>
            <a:ext cx="61718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342720" y="11160"/>
            <a:ext cx="6171840" cy="1246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body"/>
          </p:nvPr>
        </p:nvSpPr>
        <p:spPr>
          <a:xfrm>
            <a:off x="342720" y="1203480"/>
            <a:ext cx="301176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5" name="PlaceHolder 3"/>
          <p:cNvSpPr>
            <a:spLocks noGrp="1"/>
          </p:cNvSpPr>
          <p:nvPr>
            <p:ph type="body"/>
          </p:nvPr>
        </p:nvSpPr>
        <p:spPr>
          <a:xfrm>
            <a:off x="3505320" y="1203480"/>
            <a:ext cx="301176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6" name="PlaceHolder 4"/>
          <p:cNvSpPr>
            <a:spLocks noGrp="1"/>
          </p:cNvSpPr>
          <p:nvPr>
            <p:ph type="body"/>
          </p:nvPr>
        </p:nvSpPr>
        <p:spPr>
          <a:xfrm>
            <a:off x="3505320" y="2761920"/>
            <a:ext cx="301176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7" name="PlaceHolder 5"/>
          <p:cNvSpPr>
            <a:spLocks noGrp="1"/>
          </p:cNvSpPr>
          <p:nvPr>
            <p:ph type="body"/>
          </p:nvPr>
        </p:nvSpPr>
        <p:spPr>
          <a:xfrm>
            <a:off x="342720" y="2761920"/>
            <a:ext cx="301176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342720" y="11160"/>
            <a:ext cx="6171840" cy="1246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body"/>
          </p:nvPr>
        </p:nvSpPr>
        <p:spPr>
          <a:xfrm>
            <a:off x="342720" y="1203480"/>
            <a:ext cx="19872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0" name="PlaceHolder 3"/>
          <p:cNvSpPr>
            <a:spLocks noGrp="1"/>
          </p:cNvSpPr>
          <p:nvPr>
            <p:ph type="body"/>
          </p:nvPr>
        </p:nvSpPr>
        <p:spPr>
          <a:xfrm>
            <a:off x="2429640" y="1203480"/>
            <a:ext cx="19872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1" name="PlaceHolder 4"/>
          <p:cNvSpPr>
            <a:spLocks noGrp="1"/>
          </p:cNvSpPr>
          <p:nvPr>
            <p:ph type="body"/>
          </p:nvPr>
        </p:nvSpPr>
        <p:spPr>
          <a:xfrm>
            <a:off x="4516560" y="1203480"/>
            <a:ext cx="19872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2" name="PlaceHolder 5"/>
          <p:cNvSpPr>
            <a:spLocks noGrp="1"/>
          </p:cNvSpPr>
          <p:nvPr>
            <p:ph type="body"/>
          </p:nvPr>
        </p:nvSpPr>
        <p:spPr>
          <a:xfrm>
            <a:off x="4516560" y="2761920"/>
            <a:ext cx="19872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3" name="PlaceHolder 6"/>
          <p:cNvSpPr>
            <a:spLocks noGrp="1"/>
          </p:cNvSpPr>
          <p:nvPr>
            <p:ph type="body"/>
          </p:nvPr>
        </p:nvSpPr>
        <p:spPr>
          <a:xfrm>
            <a:off x="2429640" y="2761920"/>
            <a:ext cx="19872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" name="PlaceHolder 7"/>
          <p:cNvSpPr>
            <a:spLocks noGrp="1"/>
          </p:cNvSpPr>
          <p:nvPr>
            <p:ph type="body"/>
          </p:nvPr>
        </p:nvSpPr>
        <p:spPr>
          <a:xfrm>
            <a:off x="342720" y="2761920"/>
            <a:ext cx="19872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342720" y="11160"/>
            <a:ext cx="6171840" cy="1246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 type="subTitle"/>
          </p:nvPr>
        </p:nvSpPr>
        <p:spPr>
          <a:xfrm>
            <a:off x="342720" y="1203480"/>
            <a:ext cx="6171840" cy="298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342720" y="11160"/>
            <a:ext cx="6171840" cy="1246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342720" y="1203480"/>
            <a:ext cx="61718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342720" y="11160"/>
            <a:ext cx="6171840" cy="1246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 type="body"/>
          </p:nvPr>
        </p:nvSpPr>
        <p:spPr>
          <a:xfrm>
            <a:off x="342720" y="1203480"/>
            <a:ext cx="301176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 type="body"/>
          </p:nvPr>
        </p:nvSpPr>
        <p:spPr>
          <a:xfrm>
            <a:off x="3505320" y="1203480"/>
            <a:ext cx="301176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342720" y="11160"/>
            <a:ext cx="6171840" cy="1246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342720" y="11160"/>
            <a:ext cx="6171840" cy="1246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342720" y="1203480"/>
            <a:ext cx="61718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subTitle"/>
          </p:nvPr>
        </p:nvSpPr>
        <p:spPr>
          <a:xfrm>
            <a:off x="342720" y="205200"/>
            <a:ext cx="6171840" cy="3981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342720" y="11160"/>
            <a:ext cx="6171840" cy="1246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 type="body"/>
          </p:nvPr>
        </p:nvSpPr>
        <p:spPr>
          <a:xfrm>
            <a:off x="342720" y="1203480"/>
            <a:ext cx="301176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8" name="PlaceHolder 3"/>
          <p:cNvSpPr>
            <a:spLocks noGrp="1"/>
          </p:cNvSpPr>
          <p:nvPr>
            <p:ph type="body"/>
          </p:nvPr>
        </p:nvSpPr>
        <p:spPr>
          <a:xfrm>
            <a:off x="342720" y="2761920"/>
            <a:ext cx="301176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9" name="PlaceHolder 4"/>
          <p:cNvSpPr>
            <a:spLocks noGrp="1"/>
          </p:cNvSpPr>
          <p:nvPr>
            <p:ph type="body"/>
          </p:nvPr>
        </p:nvSpPr>
        <p:spPr>
          <a:xfrm>
            <a:off x="3505320" y="1203480"/>
            <a:ext cx="301176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342720" y="11160"/>
            <a:ext cx="6171840" cy="1246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 type="body"/>
          </p:nvPr>
        </p:nvSpPr>
        <p:spPr>
          <a:xfrm>
            <a:off x="342720" y="1203480"/>
            <a:ext cx="301176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 type="body"/>
          </p:nvPr>
        </p:nvSpPr>
        <p:spPr>
          <a:xfrm>
            <a:off x="3505320" y="1203480"/>
            <a:ext cx="301176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3" name="PlaceHolder 4"/>
          <p:cNvSpPr>
            <a:spLocks noGrp="1"/>
          </p:cNvSpPr>
          <p:nvPr>
            <p:ph type="body"/>
          </p:nvPr>
        </p:nvSpPr>
        <p:spPr>
          <a:xfrm>
            <a:off x="3505320" y="2761920"/>
            <a:ext cx="301176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342720" y="11160"/>
            <a:ext cx="6171840" cy="1246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342720" y="1203480"/>
            <a:ext cx="301176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6" name="PlaceHolder 3"/>
          <p:cNvSpPr>
            <a:spLocks noGrp="1"/>
          </p:cNvSpPr>
          <p:nvPr>
            <p:ph type="body"/>
          </p:nvPr>
        </p:nvSpPr>
        <p:spPr>
          <a:xfrm>
            <a:off x="3505320" y="1203480"/>
            <a:ext cx="301176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7" name="PlaceHolder 4"/>
          <p:cNvSpPr>
            <a:spLocks noGrp="1"/>
          </p:cNvSpPr>
          <p:nvPr>
            <p:ph type="body"/>
          </p:nvPr>
        </p:nvSpPr>
        <p:spPr>
          <a:xfrm>
            <a:off x="342720" y="2761920"/>
            <a:ext cx="61718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342720" y="11160"/>
            <a:ext cx="6171840" cy="1246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 type="body"/>
          </p:nvPr>
        </p:nvSpPr>
        <p:spPr>
          <a:xfrm>
            <a:off x="342720" y="1203480"/>
            <a:ext cx="61718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0" name="PlaceHolder 3"/>
          <p:cNvSpPr>
            <a:spLocks noGrp="1"/>
          </p:cNvSpPr>
          <p:nvPr>
            <p:ph type="body"/>
          </p:nvPr>
        </p:nvSpPr>
        <p:spPr>
          <a:xfrm>
            <a:off x="342720" y="2761920"/>
            <a:ext cx="61718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342720" y="11160"/>
            <a:ext cx="6171840" cy="1246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2" name="PlaceHolder 2"/>
          <p:cNvSpPr>
            <a:spLocks noGrp="1"/>
          </p:cNvSpPr>
          <p:nvPr>
            <p:ph type="body"/>
          </p:nvPr>
        </p:nvSpPr>
        <p:spPr>
          <a:xfrm>
            <a:off x="342720" y="1203480"/>
            <a:ext cx="301176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3" name="PlaceHolder 3"/>
          <p:cNvSpPr>
            <a:spLocks noGrp="1"/>
          </p:cNvSpPr>
          <p:nvPr>
            <p:ph type="body"/>
          </p:nvPr>
        </p:nvSpPr>
        <p:spPr>
          <a:xfrm>
            <a:off x="3505320" y="1203480"/>
            <a:ext cx="301176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4" name="PlaceHolder 4"/>
          <p:cNvSpPr>
            <a:spLocks noGrp="1"/>
          </p:cNvSpPr>
          <p:nvPr>
            <p:ph type="body"/>
          </p:nvPr>
        </p:nvSpPr>
        <p:spPr>
          <a:xfrm>
            <a:off x="3505320" y="2761920"/>
            <a:ext cx="301176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5" name="PlaceHolder 5"/>
          <p:cNvSpPr>
            <a:spLocks noGrp="1"/>
          </p:cNvSpPr>
          <p:nvPr>
            <p:ph type="body"/>
          </p:nvPr>
        </p:nvSpPr>
        <p:spPr>
          <a:xfrm>
            <a:off x="342720" y="2761920"/>
            <a:ext cx="301176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342720" y="11160"/>
            <a:ext cx="6171840" cy="1246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342720" y="1203480"/>
            <a:ext cx="19872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8" name="PlaceHolder 3"/>
          <p:cNvSpPr>
            <a:spLocks noGrp="1"/>
          </p:cNvSpPr>
          <p:nvPr>
            <p:ph type="body"/>
          </p:nvPr>
        </p:nvSpPr>
        <p:spPr>
          <a:xfrm>
            <a:off x="2429640" y="1203480"/>
            <a:ext cx="19872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9" name="PlaceHolder 4"/>
          <p:cNvSpPr>
            <a:spLocks noGrp="1"/>
          </p:cNvSpPr>
          <p:nvPr>
            <p:ph type="body"/>
          </p:nvPr>
        </p:nvSpPr>
        <p:spPr>
          <a:xfrm>
            <a:off x="4516560" y="1203480"/>
            <a:ext cx="19872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0" name="PlaceHolder 5"/>
          <p:cNvSpPr>
            <a:spLocks noGrp="1"/>
          </p:cNvSpPr>
          <p:nvPr>
            <p:ph type="body"/>
          </p:nvPr>
        </p:nvSpPr>
        <p:spPr>
          <a:xfrm>
            <a:off x="4516560" y="2761920"/>
            <a:ext cx="19872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1" name="PlaceHolder 6"/>
          <p:cNvSpPr>
            <a:spLocks noGrp="1"/>
          </p:cNvSpPr>
          <p:nvPr>
            <p:ph type="body"/>
          </p:nvPr>
        </p:nvSpPr>
        <p:spPr>
          <a:xfrm>
            <a:off x="2429640" y="2761920"/>
            <a:ext cx="19872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2" name="PlaceHolder 7"/>
          <p:cNvSpPr>
            <a:spLocks noGrp="1"/>
          </p:cNvSpPr>
          <p:nvPr>
            <p:ph type="body"/>
          </p:nvPr>
        </p:nvSpPr>
        <p:spPr>
          <a:xfrm>
            <a:off x="342720" y="2761920"/>
            <a:ext cx="19872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342720" y="11160"/>
            <a:ext cx="6171840" cy="1246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 type="subTitle"/>
          </p:nvPr>
        </p:nvSpPr>
        <p:spPr>
          <a:xfrm>
            <a:off x="342720" y="1203480"/>
            <a:ext cx="6171840" cy="298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title"/>
          </p:nvPr>
        </p:nvSpPr>
        <p:spPr>
          <a:xfrm>
            <a:off x="342720" y="11160"/>
            <a:ext cx="6171840" cy="1246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8" name="PlaceHolder 2"/>
          <p:cNvSpPr>
            <a:spLocks noGrp="1"/>
          </p:cNvSpPr>
          <p:nvPr>
            <p:ph type="body"/>
          </p:nvPr>
        </p:nvSpPr>
        <p:spPr>
          <a:xfrm>
            <a:off x="342720" y="1203480"/>
            <a:ext cx="61718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342720" y="11160"/>
            <a:ext cx="6171840" cy="1246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342720" y="1203480"/>
            <a:ext cx="301176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3505320" y="1203480"/>
            <a:ext cx="301176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342720" y="11160"/>
            <a:ext cx="6171840" cy="1246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 type="body"/>
          </p:nvPr>
        </p:nvSpPr>
        <p:spPr>
          <a:xfrm>
            <a:off x="342720" y="1203480"/>
            <a:ext cx="301176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1" name="PlaceHolder 3"/>
          <p:cNvSpPr>
            <a:spLocks noGrp="1"/>
          </p:cNvSpPr>
          <p:nvPr>
            <p:ph type="body"/>
          </p:nvPr>
        </p:nvSpPr>
        <p:spPr>
          <a:xfrm>
            <a:off x="3505320" y="1203480"/>
            <a:ext cx="301176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342720" y="11160"/>
            <a:ext cx="6171840" cy="1246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subTitle"/>
          </p:nvPr>
        </p:nvSpPr>
        <p:spPr>
          <a:xfrm>
            <a:off x="342720" y="205200"/>
            <a:ext cx="6171840" cy="3981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title"/>
          </p:nvPr>
        </p:nvSpPr>
        <p:spPr>
          <a:xfrm>
            <a:off x="342720" y="11160"/>
            <a:ext cx="6171840" cy="1246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5" name="PlaceHolder 2"/>
          <p:cNvSpPr>
            <a:spLocks noGrp="1"/>
          </p:cNvSpPr>
          <p:nvPr>
            <p:ph type="body"/>
          </p:nvPr>
        </p:nvSpPr>
        <p:spPr>
          <a:xfrm>
            <a:off x="342720" y="1203480"/>
            <a:ext cx="301176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6" name="PlaceHolder 3"/>
          <p:cNvSpPr>
            <a:spLocks noGrp="1"/>
          </p:cNvSpPr>
          <p:nvPr>
            <p:ph type="body"/>
          </p:nvPr>
        </p:nvSpPr>
        <p:spPr>
          <a:xfrm>
            <a:off x="342720" y="2761920"/>
            <a:ext cx="301176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7" name="PlaceHolder 4"/>
          <p:cNvSpPr>
            <a:spLocks noGrp="1"/>
          </p:cNvSpPr>
          <p:nvPr>
            <p:ph type="body"/>
          </p:nvPr>
        </p:nvSpPr>
        <p:spPr>
          <a:xfrm>
            <a:off x="3505320" y="1203480"/>
            <a:ext cx="301176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title"/>
          </p:nvPr>
        </p:nvSpPr>
        <p:spPr>
          <a:xfrm>
            <a:off x="342720" y="11160"/>
            <a:ext cx="6171840" cy="1246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9" name="PlaceHolder 2"/>
          <p:cNvSpPr>
            <a:spLocks noGrp="1"/>
          </p:cNvSpPr>
          <p:nvPr>
            <p:ph type="body"/>
          </p:nvPr>
        </p:nvSpPr>
        <p:spPr>
          <a:xfrm>
            <a:off x="342720" y="1203480"/>
            <a:ext cx="301176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0" name="PlaceHolder 3"/>
          <p:cNvSpPr>
            <a:spLocks noGrp="1"/>
          </p:cNvSpPr>
          <p:nvPr>
            <p:ph type="body"/>
          </p:nvPr>
        </p:nvSpPr>
        <p:spPr>
          <a:xfrm>
            <a:off x="3505320" y="1203480"/>
            <a:ext cx="301176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1" name="PlaceHolder 4"/>
          <p:cNvSpPr>
            <a:spLocks noGrp="1"/>
          </p:cNvSpPr>
          <p:nvPr>
            <p:ph type="body"/>
          </p:nvPr>
        </p:nvSpPr>
        <p:spPr>
          <a:xfrm>
            <a:off x="3505320" y="2761920"/>
            <a:ext cx="301176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title"/>
          </p:nvPr>
        </p:nvSpPr>
        <p:spPr>
          <a:xfrm>
            <a:off x="342720" y="11160"/>
            <a:ext cx="6171840" cy="1246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3" name="PlaceHolder 2"/>
          <p:cNvSpPr>
            <a:spLocks noGrp="1"/>
          </p:cNvSpPr>
          <p:nvPr>
            <p:ph type="body"/>
          </p:nvPr>
        </p:nvSpPr>
        <p:spPr>
          <a:xfrm>
            <a:off x="342720" y="1203480"/>
            <a:ext cx="301176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4" name="PlaceHolder 3"/>
          <p:cNvSpPr>
            <a:spLocks noGrp="1"/>
          </p:cNvSpPr>
          <p:nvPr>
            <p:ph type="body"/>
          </p:nvPr>
        </p:nvSpPr>
        <p:spPr>
          <a:xfrm>
            <a:off x="3505320" y="1203480"/>
            <a:ext cx="301176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5" name="PlaceHolder 4"/>
          <p:cNvSpPr>
            <a:spLocks noGrp="1"/>
          </p:cNvSpPr>
          <p:nvPr>
            <p:ph type="body"/>
          </p:nvPr>
        </p:nvSpPr>
        <p:spPr>
          <a:xfrm>
            <a:off x="342720" y="2761920"/>
            <a:ext cx="61718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 type="title"/>
          </p:nvPr>
        </p:nvSpPr>
        <p:spPr>
          <a:xfrm>
            <a:off x="342720" y="11160"/>
            <a:ext cx="6171840" cy="1246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7" name="PlaceHolder 2"/>
          <p:cNvSpPr>
            <a:spLocks noGrp="1"/>
          </p:cNvSpPr>
          <p:nvPr>
            <p:ph type="body"/>
          </p:nvPr>
        </p:nvSpPr>
        <p:spPr>
          <a:xfrm>
            <a:off x="342720" y="1203480"/>
            <a:ext cx="61718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8" name="PlaceHolder 3"/>
          <p:cNvSpPr>
            <a:spLocks noGrp="1"/>
          </p:cNvSpPr>
          <p:nvPr>
            <p:ph type="body"/>
          </p:nvPr>
        </p:nvSpPr>
        <p:spPr>
          <a:xfrm>
            <a:off x="342720" y="2761920"/>
            <a:ext cx="61718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/>
          </p:cNvSpPr>
          <p:nvPr>
            <p:ph type="title"/>
          </p:nvPr>
        </p:nvSpPr>
        <p:spPr>
          <a:xfrm>
            <a:off x="342720" y="11160"/>
            <a:ext cx="6171840" cy="1246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0" name="PlaceHolder 2"/>
          <p:cNvSpPr>
            <a:spLocks noGrp="1"/>
          </p:cNvSpPr>
          <p:nvPr>
            <p:ph type="body"/>
          </p:nvPr>
        </p:nvSpPr>
        <p:spPr>
          <a:xfrm>
            <a:off x="342720" y="1203480"/>
            <a:ext cx="301176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1" name="PlaceHolder 3"/>
          <p:cNvSpPr>
            <a:spLocks noGrp="1"/>
          </p:cNvSpPr>
          <p:nvPr>
            <p:ph type="body"/>
          </p:nvPr>
        </p:nvSpPr>
        <p:spPr>
          <a:xfrm>
            <a:off x="3505320" y="1203480"/>
            <a:ext cx="301176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2" name="PlaceHolder 4"/>
          <p:cNvSpPr>
            <a:spLocks noGrp="1"/>
          </p:cNvSpPr>
          <p:nvPr>
            <p:ph type="body"/>
          </p:nvPr>
        </p:nvSpPr>
        <p:spPr>
          <a:xfrm>
            <a:off x="3505320" y="2761920"/>
            <a:ext cx="301176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3" name="PlaceHolder 5"/>
          <p:cNvSpPr>
            <a:spLocks noGrp="1"/>
          </p:cNvSpPr>
          <p:nvPr>
            <p:ph type="body"/>
          </p:nvPr>
        </p:nvSpPr>
        <p:spPr>
          <a:xfrm>
            <a:off x="342720" y="2761920"/>
            <a:ext cx="301176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PlaceHolder 1"/>
          <p:cNvSpPr>
            <a:spLocks noGrp="1"/>
          </p:cNvSpPr>
          <p:nvPr>
            <p:ph type="title"/>
          </p:nvPr>
        </p:nvSpPr>
        <p:spPr>
          <a:xfrm>
            <a:off x="342720" y="11160"/>
            <a:ext cx="6171840" cy="1246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5" name="PlaceHolder 2"/>
          <p:cNvSpPr>
            <a:spLocks noGrp="1"/>
          </p:cNvSpPr>
          <p:nvPr>
            <p:ph type="body"/>
          </p:nvPr>
        </p:nvSpPr>
        <p:spPr>
          <a:xfrm>
            <a:off x="342720" y="1203480"/>
            <a:ext cx="19872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6" name="PlaceHolder 3"/>
          <p:cNvSpPr>
            <a:spLocks noGrp="1"/>
          </p:cNvSpPr>
          <p:nvPr>
            <p:ph type="body"/>
          </p:nvPr>
        </p:nvSpPr>
        <p:spPr>
          <a:xfrm>
            <a:off x="2429640" y="1203480"/>
            <a:ext cx="19872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7" name="PlaceHolder 4"/>
          <p:cNvSpPr>
            <a:spLocks noGrp="1"/>
          </p:cNvSpPr>
          <p:nvPr>
            <p:ph type="body"/>
          </p:nvPr>
        </p:nvSpPr>
        <p:spPr>
          <a:xfrm>
            <a:off x="4516560" y="1203480"/>
            <a:ext cx="19872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8" name="PlaceHolder 5"/>
          <p:cNvSpPr>
            <a:spLocks noGrp="1"/>
          </p:cNvSpPr>
          <p:nvPr>
            <p:ph type="body"/>
          </p:nvPr>
        </p:nvSpPr>
        <p:spPr>
          <a:xfrm>
            <a:off x="4516560" y="2761920"/>
            <a:ext cx="19872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9" name="PlaceHolder 6"/>
          <p:cNvSpPr>
            <a:spLocks noGrp="1"/>
          </p:cNvSpPr>
          <p:nvPr>
            <p:ph type="body"/>
          </p:nvPr>
        </p:nvSpPr>
        <p:spPr>
          <a:xfrm>
            <a:off x="2429640" y="2761920"/>
            <a:ext cx="19872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0" name="PlaceHolder 7"/>
          <p:cNvSpPr>
            <a:spLocks noGrp="1"/>
          </p:cNvSpPr>
          <p:nvPr>
            <p:ph type="body"/>
          </p:nvPr>
        </p:nvSpPr>
        <p:spPr>
          <a:xfrm>
            <a:off x="342720" y="2761920"/>
            <a:ext cx="19872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342720" y="11160"/>
            <a:ext cx="6171840" cy="1246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laceHolder 1"/>
          <p:cNvSpPr>
            <a:spLocks noGrp="1"/>
          </p:cNvSpPr>
          <p:nvPr>
            <p:ph type="title"/>
          </p:nvPr>
        </p:nvSpPr>
        <p:spPr>
          <a:xfrm>
            <a:off x="342720" y="11160"/>
            <a:ext cx="6171840" cy="1246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4" name="PlaceHolder 2"/>
          <p:cNvSpPr>
            <a:spLocks noGrp="1"/>
          </p:cNvSpPr>
          <p:nvPr>
            <p:ph type="subTitle"/>
          </p:nvPr>
        </p:nvSpPr>
        <p:spPr>
          <a:xfrm>
            <a:off x="342720" y="1203480"/>
            <a:ext cx="6171840" cy="298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PlaceHolder 1"/>
          <p:cNvSpPr>
            <a:spLocks noGrp="1"/>
          </p:cNvSpPr>
          <p:nvPr>
            <p:ph type="title"/>
          </p:nvPr>
        </p:nvSpPr>
        <p:spPr>
          <a:xfrm>
            <a:off x="342720" y="11160"/>
            <a:ext cx="6171840" cy="1246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6" name="PlaceHolder 2"/>
          <p:cNvSpPr>
            <a:spLocks noGrp="1"/>
          </p:cNvSpPr>
          <p:nvPr>
            <p:ph type="body"/>
          </p:nvPr>
        </p:nvSpPr>
        <p:spPr>
          <a:xfrm>
            <a:off x="342720" y="1203480"/>
            <a:ext cx="61718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PlaceHolder 1"/>
          <p:cNvSpPr>
            <a:spLocks noGrp="1"/>
          </p:cNvSpPr>
          <p:nvPr>
            <p:ph type="title"/>
          </p:nvPr>
        </p:nvSpPr>
        <p:spPr>
          <a:xfrm>
            <a:off x="342720" y="11160"/>
            <a:ext cx="6171840" cy="1246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8" name="PlaceHolder 2"/>
          <p:cNvSpPr>
            <a:spLocks noGrp="1"/>
          </p:cNvSpPr>
          <p:nvPr>
            <p:ph type="body"/>
          </p:nvPr>
        </p:nvSpPr>
        <p:spPr>
          <a:xfrm>
            <a:off x="342720" y="1203480"/>
            <a:ext cx="301176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9" name="PlaceHolder 3"/>
          <p:cNvSpPr>
            <a:spLocks noGrp="1"/>
          </p:cNvSpPr>
          <p:nvPr>
            <p:ph type="body"/>
          </p:nvPr>
        </p:nvSpPr>
        <p:spPr>
          <a:xfrm>
            <a:off x="3505320" y="1203480"/>
            <a:ext cx="301176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PlaceHolder 1"/>
          <p:cNvSpPr>
            <a:spLocks noGrp="1"/>
          </p:cNvSpPr>
          <p:nvPr>
            <p:ph type="title"/>
          </p:nvPr>
        </p:nvSpPr>
        <p:spPr>
          <a:xfrm>
            <a:off x="342720" y="11160"/>
            <a:ext cx="6171840" cy="1246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PlaceHolder 1"/>
          <p:cNvSpPr>
            <a:spLocks noGrp="1"/>
          </p:cNvSpPr>
          <p:nvPr>
            <p:ph type="subTitle"/>
          </p:nvPr>
        </p:nvSpPr>
        <p:spPr>
          <a:xfrm>
            <a:off x="342720" y="205200"/>
            <a:ext cx="6171840" cy="3981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PlaceHolder 1"/>
          <p:cNvSpPr>
            <a:spLocks noGrp="1"/>
          </p:cNvSpPr>
          <p:nvPr>
            <p:ph type="title"/>
          </p:nvPr>
        </p:nvSpPr>
        <p:spPr>
          <a:xfrm>
            <a:off x="342720" y="11160"/>
            <a:ext cx="6171840" cy="1246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3" name="PlaceHolder 2"/>
          <p:cNvSpPr>
            <a:spLocks noGrp="1"/>
          </p:cNvSpPr>
          <p:nvPr>
            <p:ph type="body"/>
          </p:nvPr>
        </p:nvSpPr>
        <p:spPr>
          <a:xfrm>
            <a:off x="342720" y="1203480"/>
            <a:ext cx="301176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4" name="PlaceHolder 3"/>
          <p:cNvSpPr>
            <a:spLocks noGrp="1"/>
          </p:cNvSpPr>
          <p:nvPr>
            <p:ph type="body"/>
          </p:nvPr>
        </p:nvSpPr>
        <p:spPr>
          <a:xfrm>
            <a:off x="342720" y="2761920"/>
            <a:ext cx="301176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5" name="PlaceHolder 4"/>
          <p:cNvSpPr>
            <a:spLocks noGrp="1"/>
          </p:cNvSpPr>
          <p:nvPr>
            <p:ph type="body"/>
          </p:nvPr>
        </p:nvSpPr>
        <p:spPr>
          <a:xfrm>
            <a:off x="3505320" y="1203480"/>
            <a:ext cx="301176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PlaceHolder 1"/>
          <p:cNvSpPr>
            <a:spLocks noGrp="1"/>
          </p:cNvSpPr>
          <p:nvPr>
            <p:ph type="title"/>
          </p:nvPr>
        </p:nvSpPr>
        <p:spPr>
          <a:xfrm>
            <a:off x="342720" y="11160"/>
            <a:ext cx="6171840" cy="1246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7" name="PlaceHolder 2"/>
          <p:cNvSpPr>
            <a:spLocks noGrp="1"/>
          </p:cNvSpPr>
          <p:nvPr>
            <p:ph type="body"/>
          </p:nvPr>
        </p:nvSpPr>
        <p:spPr>
          <a:xfrm>
            <a:off x="342720" y="1203480"/>
            <a:ext cx="301176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8" name="PlaceHolder 3"/>
          <p:cNvSpPr>
            <a:spLocks noGrp="1"/>
          </p:cNvSpPr>
          <p:nvPr>
            <p:ph type="body"/>
          </p:nvPr>
        </p:nvSpPr>
        <p:spPr>
          <a:xfrm>
            <a:off x="3505320" y="1203480"/>
            <a:ext cx="301176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9" name="PlaceHolder 4"/>
          <p:cNvSpPr>
            <a:spLocks noGrp="1"/>
          </p:cNvSpPr>
          <p:nvPr>
            <p:ph type="body"/>
          </p:nvPr>
        </p:nvSpPr>
        <p:spPr>
          <a:xfrm>
            <a:off x="3505320" y="2761920"/>
            <a:ext cx="301176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PlaceHolder 1"/>
          <p:cNvSpPr>
            <a:spLocks noGrp="1"/>
          </p:cNvSpPr>
          <p:nvPr>
            <p:ph type="title"/>
          </p:nvPr>
        </p:nvSpPr>
        <p:spPr>
          <a:xfrm>
            <a:off x="342720" y="11160"/>
            <a:ext cx="6171840" cy="1246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1" name="PlaceHolder 2"/>
          <p:cNvSpPr>
            <a:spLocks noGrp="1"/>
          </p:cNvSpPr>
          <p:nvPr>
            <p:ph type="body"/>
          </p:nvPr>
        </p:nvSpPr>
        <p:spPr>
          <a:xfrm>
            <a:off x="342720" y="1203480"/>
            <a:ext cx="301176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2" name="PlaceHolder 3"/>
          <p:cNvSpPr>
            <a:spLocks noGrp="1"/>
          </p:cNvSpPr>
          <p:nvPr>
            <p:ph type="body"/>
          </p:nvPr>
        </p:nvSpPr>
        <p:spPr>
          <a:xfrm>
            <a:off x="3505320" y="1203480"/>
            <a:ext cx="301176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3" name="PlaceHolder 4"/>
          <p:cNvSpPr>
            <a:spLocks noGrp="1"/>
          </p:cNvSpPr>
          <p:nvPr>
            <p:ph type="body"/>
          </p:nvPr>
        </p:nvSpPr>
        <p:spPr>
          <a:xfrm>
            <a:off x="342720" y="2761920"/>
            <a:ext cx="61718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PlaceHolder 1"/>
          <p:cNvSpPr>
            <a:spLocks noGrp="1"/>
          </p:cNvSpPr>
          <p:nvPr>
            <p:ph type="title"/>
          </p:nvPr>
        </p:nvSpPr>
        <p:spPr>
          <a:xfrm>
            <a:off x="342720" y="11160"/>
            <a:ext cx="6171840" cy="1246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5" name="PlaceHolder 2"/>
          <p:cNvSpPr>
            <a:spLocks noGrp="1"/>
          </p:cNvSpPr>
          <p:nvPr>
            <p:ph type="body"/>
          </p:nvPr>
        </p:nvSpPr>
        <p:spPr>
          <a:xfrm>
            <a:off x="342720" y="1203480"/>
            <a:ext cx="61718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6" name="PlaceHolder 3"/>
          <p:cNvSpPr>
            <a:spLocks noGrp="1"/>
          </p:cNvSpPr>
          <p:nvPr>
            <p:ph type="body"/>
          </p:nvPr>
        </p:nvSpPr>
        <p:spPr>
          <a:xfrm>
            <a:off x="342720" y="2761920"/>
            <a:ext cx="61718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1"/>
          <p:cNvSpPr>
            <a:spLocks noGrp="1"/>
          </p:cNvSpPr>
          <p:nvPr>
            <p:ph type="title"/>
          </p:nvPr>
        </p:nvSpPr>
        <p:spPr>
          <a:xfrm>
            <a:off x="342720" y="11160"/>
            <a:ext cx="6171840" cy="1246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8" name="PlaceHolder 2"/>
          <p:cNvSpPr>
            <a:spLocks noGrp="1"/>
          </p:cNvSpPr>
          <p:nvPr>
            <p:ph type="body"/>
          </p:nvPr>
        </p:nvSpPr>
        <p:spPr>
          <a:xfrm>
            <a:off x="342720" y="1203480"/>
            <a:ext cx="301176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9" name="PlaceHolder 3"/>
          <p:cNvSpPr>
            <a:spLocks noGrp="1"/>
          </p:cNvSpPr>
          <p:nvPr>
            <p:ph type="body"/>
          </p:nvPr>
        </p:nvSpPr>
        <p:spPr>
          <a:xfrm>
            <a:off x="3505320" y="1203480"/>
            <a:ext cx="301176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0" name="PlaceHolder 4"/>
          <p:cNvSpPr>
            <a:spLocks noGrp="1"/>
          </p:cNvSpPr>
          <p:nvPr>
            <p:ph type="body"/>
          </p:nvPr>
        </p:nvSpPr>
        <p:spPr>
          <a:xfrm>
            <a:off x="3505320" y="2761920"/>
            <a:ext cx="301176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1" name="PlaceHolder 5"/>
          <p:cNvSpPr>
            <a:spLocks noGrp="1"/>
          </p:cNvSpPr>
          <p:nvPr>
            <p:ph type="body"/>
          </p:nvPr>
        </p:nvSpPr>
        <p:spPr>
          <a:xfrm>
            <a:off x="342720" y="2761920"/>
            <a:ext cx="301176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subTitle"/>
          </p:nvPr>
        </p:nvSpPr>
        <p:spPr>
          <a:xfrm>
            <a:off x="342720" y="205200"/>
            <a:ext cx="6171840" cy="3981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PlaceHolder 1"/>
          <p:cNvSpPr>
            <a:spLocks noGrp="1"/>
          </p:cNvSpPr>
          <p:nvPr>
            <p:ph type="title"/>
          </p:nvPr>
        </p:nvSpPr>
        <p:spPr>
          <a:xfrm>
            <a:off x="342720" y="11160"/>
            <a:ext cx="6171840" cy="1246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3" name="PlaceHolder 2"/>
          <p:cNvSpPr>
            <a:spLocks noGrp="1"/>
          </p:cNvSpPr>
          <p:nvPr>
            <p:ph type="body"/>
          </p:nvPr>
        </p:nvSpPr>
        <p:spPr>
          <a:xfrm>
            <a:off x="342720" y="1203480"/>
            <a:ext cx="19872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4" name="PlaceHolder 3"/>
          <p:cNvSpPr>
            <a:spLocks noGrp="1"/>
          </p:cNvSpPr>
          <p:nvPr>
            <p:ph type="body"/>
          </p:nvPr>
        </p:nvSpPr>
        <p:spPr>
          <a:xfrm>
            <a:off x="2429640" y="1203480"/>
            <a:ext cx="19872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5" name="PlaceHolder 4"/>
          <p:cNvSpPr>
            <a:spLocks noGrp="1"/>
          </p:cNvSpPr>
          <p:nvPr>
            <p:ph type="body"/>
          </p:nvPr>
        </p:nvSpPr>
        <p:spPr>
          <a:xfrm>
            <a:off x="4516560" y="1203480"/>
            <a:ext cx="19872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6" name="PlaceHolder 5"/>
          <p:cNvSpPr>
            <a:spLocks noGrp="1"/>
          </p:cNvSpPr>
          <p:nvPr>
            <p:ph type="body"/>
          </p:nvPr>
        </p:nvSpPr>
        <p:spPr>
          <a:xfrm>
            <a:off x="4516560" y="2761920"/>
            <a:ext cx="19872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7" name="PlaceHolder 6"/>
          <p:cNvSpPr>
            <a:spLocks noGrp="1"/>
          </p:cNvSpPr>
          <p:nvPr>
            <p:ph type="body"/>
          </p:nvPr>
        </p:nvSpPr>
        <p:spPr>
          <a:xfrm>
            <a:off x="2429640" y="2761920"/>
            <a:ext cx="19872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8" name="PlaceHolder 7"/>
          <p:cNvSpPr>
            <a:spLocks noGrp="1"/>
          </p:cNvSpPr>
          <p:nvPr>
            <p:ph type="body"/>
          </p:nvPr>
        </p:nvSpPr>
        <p:spPr>
          <a:xfrm>
            <a:off x="342720" y="2761920"/>
            <a:ext cx="19872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PlaceHolder 1"/>
          <p:cNvSpPr>
            <a:spLocks noGrp="1"/>
          </p:cNvSpPr>
          <p:nvPr>
            <p:ph type="title"/>
          </p:nvPr>
        </p:nvSpPr>
        <p:spPr>
          <a:xfrm>
            <a:off x="342720" y="11160"/>
            <a:ext cx="6171840" cy="1246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3" name="PlaceHolder 2"/>
          <p:cNvSpPr>
            <a:spLocks noGrp="1"/>
          </p:cNvSpPr>
          <p:nvPr>
            <p:ph type="subTitle"/>
          </p:nvPr>
        </p:nvSpPr>
        <p:spPr>
          <a:xfrm>
            <a:off x="342720" y="1203480"/>
            <a:ext cx="6171840" cy="298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PlaceHolder 1"/>
          <p:cNvSpPr>
            <a:spLocks noGrp="1"/>
          </p:cNvSpPr>
          <p:nvPr>
            <p:ph type="title"/>
          </p:nvPr>
        </p:nvSpPr>
        <p:spPr>
          <a:xfrm>
            <a:off x="342720" y="11160"/>
            <a:ext cx="6171840" cy="1246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5" name="PlaceHolder 2"/>
          <p:cNvSpPr>
            <a:spLocks noGrp="1"/>
          </p:cNvSpPr>
          <p:nvPr>
            <p:ph type="body"/>
          </p:nvPr>
        </p:nvSpPr>
        <p:spPr>
          <a:xfrm>
            <a:off x="342720" y="1203480"/>
            <a:ext cx="61718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PlaceHolder 1"/>
          <p:cNvSpPr>
            <a:spLocks noGrp="1"/>
          </p:cNvSpPr>
          <p:nvPr>
            <p:ph type="title"/>
          </p:nvPr>
        </p:nvSpPr>
        <p:spPr>
          <a:xfrm>
            <a:off x="342720" y="11160"/>
            <a:ext cx="6171840" cy="1246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7" name="PlaceHolder 2"/>
          <p:cNvSpPr>
            <a:spLocks noGrp="1"/>
          </p:cNvSpPr>
          <p:nvPr>
            <p:ph type="body"/>
          </p:nvPr>
        </p:nvSpPr>
        <p:spPr>
          <a:xfrm>
            <a:off x="342720" y="1203480"/>
            <a:ext cx="301176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8" name="PlaceHolder 3"/>
          <p:cNvSpPr>
            <a:spLocks noGrp="1"/>
          </p:cNvSpPr>
          <p:nvPr>
            <p:ph type="body"/>
          </p:nvPr>
        </p:nvSpPr>
        <p:spPr>
          <a:xfrm>
            <a:off x="3505320" y="1203480"/>
            <a:ext cx="301176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PlaceHolder 1"/>
          <p:cNvSpPr>
            <a:spLocks noGrp="1"/>
          </p:cNvSpPr>
          <p:nvPr>
            <p:ph type="title"/>
          </p:nvPr>
        </p:nvSpPr>
        <p:spPr>
          <a:xfrm>
            <a:off x="342720" y="11160"/>
            <a:ext cx="6171840" cy="1246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PlaceHolder 1"/>
          <p:cNvSpPr>
            <a:spLocks noGrp="1"/>
          </p:cNvSpPr>
          <p:nvPr>
            <p:ph type="subTitle"/>
          </p:nvPr>
        </p:nvSpPr>
        <p:spPr>
          <a:xfrm>
            <a:off x="342720" y="205200"/>
            <a:ext cx="6171840" cy="3981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PlaceHolder 1"/>
          <p:cNvSpPr>
            <a:spLocks noGrp="1"/>
          </p:cNvSpPr>
          <p:nvPr>
            <p:ph type="title"/>
          </p:nvPr>
        </p:nvSpPr>
        <p:spPr>
          <a:xfrm>
            <a:off x="342720" y="11160"/>
            <a:ext cx="6171840" cy="1246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2" name="PlaceHolder 2"/>
          <p:cNvSpPr>
            <a:spLocks noGrp="1"/>
          </p:cNvSpPr>
          <p:nvPr>
            <p:ph type="body"/>
          </p:nvPr>
        </p:nvSpPr>
        <p:spPr>
          <a:xfrm>
            <a:off x="342720" y="1203480"/>
            <a:ext cx="301176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3" name="PlaceHolder 3"/>
          <p:cNvSpPr>
            <a:spLocks noGrp="1"/>
          </p:cNvSpPr>
          <p:nvPr>
            <p:ph type="body"/>
          </p:nvPr>
        </p:nvSpPr>
        <p:spPr>
          <a:xfrm>
            <a:off x="342720" y="2761920"/>
            <a:ext cx="301176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4" name="PlaceHolder 4"/>
          <p:cNvSpPr>
            <a:spLocks noGrp="1"/>
          </p:cNvSpPr>
          <p:nvPr>
            <p:ph type="body"/>
          </p:nvPr>
        </p:nvSpPr>
        <p:spPr>
          <a:xfrm>
            <a:off x="3505320" y="1203480"/>
            <a:ext cx="301176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PlaceHolder 1"/>
          <p:cNvSpPr>
            <a:spLocks noGrp="1"/>
          </p:cNvSpPr>
          <p:nvPr>
            <p:ph type="title"/>
          </p:nvPr>
        </p:nvSpPr>
        <p:spPr>
          <a:xfrm>
            <a:off x="342720" y="11160"/>
            <a:ext cx="6171840" cy="1246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6" name="PlaceHolder 2"/>
          <p:cNvSpPr>
            <a:spLocks noGrp="1"/>
          </p:cNvSpPr>
          <p:nvPr>
            <p:ph type="body"/>
          </p:nvPr>
        </p:nvSpPr>
        <p:spPr>
          <a:xfrm>
            <a:off x="342720" y="1203480"/>
            <a:ext cx="301176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7" name="PlaceHolder 3"/>
          <p:cNvSpPr>
            <a:spLocks noGrp="1"/>
          </p:cNvSpPr>
          <p:nvPr>
            <p:ph type="body"/>
          </p:nvPr>
        </p:nvSpPr>
        <p:spPr>
          <a:xfrm>
            <a:off x="3505320" y="1203480"/>
            <a:ext cx="301176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8" name="PlaceHolder 4"/>
          <p:cNvSpPr>
            <a:spLocks noGrp="1"/>
          </p:cNvSpPr>
          <p:nvPr>
            <p:ph type="body"/>
          </p:nvPr>
        </p:nvSpPr>
        <p:spPr>
          <a:xfrm>
            <a:off x="3505320" y="2761920"/>
            <a:ext cx="301176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PlaceHolder 1"/>
          <p:cNvSpPr>
            <a:spLocks noGrp="1"/>
          </p:cNvSpPr>
          <p:nvPr>
            <p:ph type="title"/>
          </p:nvPr>
        </p:nvSpPr>
        <p:spPr>
          <a:xfrm>
            <a:off x="342720" y="11160"/>
            <a:ext cx="6171840" cy="1246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0" name="PlaceHolder 2"/>
          <p:cNvSpPr>
            <a:spLocks noGrp="1"/>
          </p:cNvSpPr>
          <p:nvPr>
            <p:ph type="body"/>
          </p:nvPr>
        </p:nvSpPr>
        <p:spPr>
          <a:xfrm>
            <a:off x="342720" y="1203480"/>
            <a:ext cx="301176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1" name="PlaceHolder 3"/>
          <p:cNvSpPr>
            <a:spLocks noGrp="1"/>
          </p:cNvSpPr>
          <p:nvPr>
            <p:ph type="body"/>
          </p:nvPr>
        </p:nvSpPr>
        <p:spPr>
          <a:xfrm>
            <a:off x="3505320" y="1203480"/>
            <a:ext cx="301176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2" name="PlaceHolder 4"/>
          <p:cNvSpPr>
            <a:spLocks noGrp="1"/>
          </p:cNvSpPr>
          <p:nvPr>
            <p:ph type="body"/>
          </p:nvPr>
        </p:nvSpPr>
        <p:spPr>
          <a:xfrm>
            <a:off x="342720" y="2761920"/>
            <a:ext cx="61718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342720" y="11160"/>
            <a:ext cx="6171840" cy="1246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342720" y="1203480"/>
            <a:ext cx="301176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342720" y="2761920"/>
            <a:ext cx="301176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 type="body"/>
          </p:nvPr>
        </p:nvSpPr>
        <p:spPr>
          <a:xfrm>
            <a:off x="3505320" y="1203480"/>
            <a:ext cx="301176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PlaceHolder 1"/>
          <p:cNvSpPr>
            <a:spLocks noGrp="1"/>
          </p:cNvSpPr>
          <p:nvPr>
            <p:ph type="title"/>
          </p:nvPr>
        </p:nvSpPr>
        <p:spPr>
          <a:xfrm>
            <a:off x="342720" y="11160"/>
            <a:ext cx="6171840" cy="1246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4" name="PlaceHolder 2"/>
          <p:cNvSpPr>
            <a:spLocks noGrp="1"/>
          </p:cNvSpPr>
          <p:nvPr>
            <p:ph type="body"/>
          </p:nvPr>
        </p:nvSpPr>
        <p:spPr>
          <a:xfrm>
            <a:off x="342720" y="1203480"/>
            <a:ext cx="61718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5" name="PlaceHolder 3"/>
          <p:cNvSpPr>
            <a:spLocks noGrp="1"/>
          </p:cNvSpPr>
          <p:nvPr>
            <p:ph type="body"/>
          </p:nvPr>
        </p:nvSpPr>
        <p:spPr>
          <a:xfrm>
            <a:off x="342720" y="2761920"/>
            <a:ext cx="61718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PlaceHolder 1"/>
          <p:cNvSpPr>
            <a:spLocks noGrp="1"/>
          </p:cNvSpPr>
          <p:nvPr>
            <p:ph type="title"/>
          </p:nvPr>
        </p:nvSpPr>
        <p:spPr>
          <a:xfrm>
            <a:off x="342720" y="11160"/>
            <a:ext cx="6171840" cy="1246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7" name="PlaceHolder 2"/>
          <p:cNvSpPr>
            <a:spLocks noGrp="1"/>
          </p:cNvSpPr>
          <p:nvPr>
            <p:ph type="body"/>
          </p:nvPr>
        </p:nvSpPr>
        <p:spPr>
          <a:xfrm>
            <a:off x="342720" y="1203480"/>
            <a:ext cx="301176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8" name="PlaceHolder 3"/>
          <p:cNvSpPr>
            <a:spLocks noGrp="1"/>
          </p:cNvSpPr>
          <p:nvPr>
            <p:ph type="body"/>
          </p:nvPr>
        </p:nvSpPr>
        <p:spPr>
          <a:xfrm>
            <a:off x="3505320" y="1203480"/>
            <a:ext cx="301176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9" name="PlaceHolder 4"/>
          <p:cNvSpPr>
            <a:spLocks noGrp="1"/>
          </p:cNvSpPr>
          <p:nvPr>
            <p:ph type="body"/>
          </p:nvPr>
        </p:nvSpPr>
        <p:spPr>
          <a:xfrm>
            <a:off x="3505320" y="2761920"/>
            <a:ext cx="301176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0" name="PlaceHolder 5"/>
          <p:cNvSpPr>
            <a:spLocks noGrp="1"/>
          </p:cNvSpPr>
          <p:nvPr>
            <p:ph type="body"/>
          </p:nvPr>
        </p:nvSpPr>
        <p:spPr>
          <a:xfrm>
            <a:off x="342720" y="2761920"/>
            <a:ext cx="301176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PlaceHolder 1"/>
          <p:cNvSpPr>
            <a:spLocks noGrp="1"/>
          </p:cNvSpPr>
          <p:nvPr>
            <p:ph type="title"/>
          </p:nvPr>
        </p:nvSpPr>
        <p:spPr>
          <a:xfrm>
            <a:off x="342720" y="11160"/>
            <a:ext cx="6171840" cy="1246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2" name="PlaceHolder 2"/>
          <p:cNvSpPr>
            <a:spLocks noGrp="1"/>
          </p:cNvSpPr>
          <p:nvPr>
            <p:ph type="body"/>
          </p:nvPr>
        </p:nvSpPr>
        <p:spPr>
          <a:xfrm>
            <a:off x="342720" y="1203480"/>
            <a:ext cx="19872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3" name="PlaceHolder 3"/>
          <p:cNvSpPr>
            <a:spLocks noGrp="1"/>
          </p:cNvSpPr>
          <p:nvPr>
            <p:ph type="body"/>
          </p:nvPr>
        </p:nvSpPr>
        <p:spPr>
          <a:xfrm>
            <a:off x="2429640" y="1203480"/>
            <a:ext cx="19872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4" name="PlaceHolder 4"/>
          <p:cNvSpPr>
            <a:spLocks noGrp="1"/>
          </p:cNvSpPr>
          <p:nvPr>
            <p:ph type="body"/>
          </p:nvPr>
        </p:nvSpPr>
        <p:spPr>
          <a:xfrm>
            <a:off x="4516560" y="1203480"/>
            <a:ext cx="19872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5" name="PlaceHolder 5"/>
          <p:cNvSpPr>
            <a:spLocks noGrp="1"/>
          </p:cNvSpPr>
          <p:nvPr>
            <p:ph type="body"/>
          </p:nvPr>
        </p:nvSpPr>
        <p:spPr>
          <a:xfrm>
            <a:off x="4516560" y="2761920"/>
            <a:ext cx="19872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6" name="PlaceHolder 6"/>
          <p:cNvSpPr>
            <a:spLocks noGrp="1"/>
          </p:cNvSpPr>
          <p:nvPr>
            <p:ph type="body"/>
          </p:nvPr>
        </p:nvSpPr>
        <p:spPr>
          <a:xfrm>
            <a:off x="2429640" y="2761920"/>
            <a:ext cx="19872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7" name="PlaceHolder 7"/>
          <p:cNvSpPr>
            <a:spLocks noGrp="1"/>
          </p:cNvSpPr>
          <p:nvPr>
            <p:ph type="body"/>
          </p:nvPr>
        </p:nvSpPr>
        <p:spPr>
          <a:xfrm>
            <a:off x="342720" y="2761920"/>
            <a:ext cx="19872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PlaceHolder 1"/>
          <p:cNvSpPr>
            <a:spLocks noGrp="1"/>
          </p:cNvSpPr>
          <p:nvPr>
            <p:ph type="title"/>
          </p:nvPr>
        </p:nvSpPr>
        <p:spPr>
          <a:xfrm>
            <a:off x="342720" y="11160"/>
            <a:ext cx="6171840" cy="1246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3" name="PlaceHolder 2"/>
          <p:cNvSpPr>
            <a:spLocks noGrp="1"/>
          </p:cNvSpPr>
          <p:nvPr>
            <p:ph type="subTitle"/>
          </p:nvPr>
        </p:nvSpPr>
        <p:spPr>
          <a:xfrm>
            <a:off x="342720" y="1203480"/>
            <a:ext cx="6171840" cy="298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PlaceHolder 1"/>
          <p:cNvSpPr>
            <a:spLocks noGrp="1"/>
          </p:cNvSpPr>
          <p:nvPr>
            <p:ph type="title"/>
          </p:nvPr>
        </p:nvSpPr>
        <p:spPr>
          <a:xfrm>
            <a:off x="342720" y="11160"/>
            <a:ext cx="6171840" cy="1246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5" name="PlaceHolder 2"/>
          <p:cNvSpPr>
            <a:spLocks noGrp="1"/>
          </p:cNvSpPr>
          <p:nvPr>
            <p:ph type="body"/>
          </p:nvPr>
        </p:nvSpPr>
        <p:spPr>
          <a:xfrm>
            <a:off x="342720" y="1203480"/>
            <a:ext cx="61718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PlaceHolder 1"/>
          <p:cNvSpPr>
            <a:spLocks noGrp="1"/>
          </p:cNvSpPr>
          <p:nvPr>
            <p:ph type="title"/>
          </p:nvPr>
        </p:nvSpPr>
        <p:spPr>
          <a:xfrm>
            <a:off x="342720" y="11160"/>
            <a:ext cx="6171840" cy="1246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7" name="PlaceHolder 2"/>
          <p:cNvSpPr>
            <a:spLocks noGrp="1"/>
          </p:cNvSpPr>
          <p:nvPr>
            <p:ph type="body"/>
          </p:nvPr>
        </p:nvSpPr>
        <p:spPr>
          <a:xfrm>
            <a:off x="342720" y="1203480"/>
            <a:ext cx="301176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8" name="PlaceHolder 3"/>
          <p:cNvSpPr>
            <a:spLocks noGrp="1"/>
          </p:cNvSpPr>
          <p:nvPr>
            <p:ph type="body"/>
          </p:nvPr>
        </p:nvSpPr>
        <p:spPr>
          <a:xfrm>
            <a:off x="3505320" y="1203480"/>
            <a:ext cx="301176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PlaceHolder 1"/>
          <p:cNvSpPr>
            <a:spLocks noGrp="1"/>
          </p:cNvSpPr>
          <p:nvPr>
            <p:ph type="title"/>
          </p:nvPr>
        </p:nvSpPr>
        <p:spPr>
          <a:xfrm>
            <a:off x="342720" y="11160"/>
            <a:ext cx="6171840" cy="1246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PlaceHolder 1"/>
          <p:cNvSpPr>
            <a:spLocks noGrp="1"/>
          </p:cNvSpPr>
          <p:nvPr>
            <p:ph type="subTitle"/>
          </p:nvPr>
        </p:nvSpPr>
        <p:spPr>
          <a:xfrm>
            <a:off x="342720" y="205200"/>
            <a:ext cx="6171840" cy="3981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PlaceHolder 1"/>
          <p:cNvSpPr>
            <a:spLocks noGrp="1"/>
          </p:cNvSpPr>
          <p:nvPr>
            <p:ph type="title"/>
          </p:nvPr>
        </p:nvSpPr>
        <p:spPr>
          <a:xfrm>
            <a:off x="342720" y="11160"/>
            <a:ext cx="6171840" cy="1246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2" name="PlaceHolder 2"/>
          <p:cNvSpPr>
            <a:spLocks noGrp="1"/>
          </p:cNvSpPr>
          <p:nvPr>
            <p:ph type="body"/>
          </p:nvPr>
        </p:nvSpPr>
        <p:spPr>
          <a:xfrm>
            <a:off x="342720" y="1203480"/>
            <a:ext cx="301176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3" name="PlaceHolder 3"/>
          <p:cNvSpPr>
            <a:spLocks noGrp="1"/>
          </p:cNvSpPr>
          <p:nvPr>
            <p:ph type="body"/>
          </p:nvPr>
        </p:nvSpPr>
        <p:spPr>
          <a:xfrm>
            <a:off x="342720" y="2761920"/>
            <a:ext cx="301176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4" name="PlaceHolder 4"/>
          <p:cNvSpPr>
            <a:spLocks noGrp="1"/>
          </p:cNvSpPr>
          <p:nvPr>
            <p:ph type="body"/>
          </p:nvPr>
        </p:nvSpPr>
        <p:spPr>
          <a:xfrm>
            <a:off x="3505320" y="1203480"/>
            <a:ext cx="301176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342720" y="11160"/>
            <a:ext cx="6171840" cy="1246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342720" y="1203480"/>
            <a:ext cx="301176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3505320" y="1203480"/>
            <a:ext cx="301176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3505320" y="2761920"/>
            <a:ext cx="301176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PlaceHolder 1"/>
          <p:cNvSpPr>
            <a:spLocks noGrp="1"/>
          </p:cNvSpPr>
          <p:nvPr>
            <p:ph type="title"/>
          </p:nvPr>
        </p:nvSpPr>
        <p:spPr>
          <a:xfrm>
            <a:off x="342720" y="11160"/>
            <a:ext cx="6171840" cy="1246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6" name="PlaceHolder 2"/>
          <p:cNvSpPr>
            <a:spLocks noGrp="1"/>
          </p:cNvSpPr>
          <p:nvPr>
            <p:ph type="body"/>
          </p:nvPr>
        </p:nvSpPr>
        <p:spPr>
          <a:xfrm>
            <a:off x="342720" y="1203480"/>
            <a:ext cx="301176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7" name="PlaceHolder 3"/>
          <p:cNvSpPr>
            <a:spLocks noGrp="1"/>
          </p:cNvSpPr>
          <p:nvPr>
            <p:ph type="body"/>
          </p:nvPr>
        </p:nvSpPr>
        <p:spPr>
          <a:xfrm>
            <a:off x="3505320" y="1203480"/>
            <a:ext cx="301176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8" name="PlaceHolder 4"/>
          <p:cNvSpPr>
            <a:spLocks noGrp="1"/>
          </p:cNvSpPr>
          <p:nvPr>
            <p:ph type="body"/>
          </p:nvPr>
        </p:nvSpPr>
        <p:spPr>
          <a:xfrm>
            <a:off x="3505320" y="2761920"/>
            <a:ext cx="301176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PlaceHolder 1"/>
          <p:cNvSpPr>
            <a:spLocks noGrp="1"/>
          </p:cNvSpPr>
          <p:nvPr>
            <p:ph type="title"/>
          </p:nvPr>
        </p:nvSpPr>
        <p:spPr>
          <a:xfrm>
            <a:off x="342720" y="11160"/>
            <a:ext cx="6171840" cy="1246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0" name="PlaceHolder 2"/>
          <p:cNvSpPr>
            <a:spLocks noGrp="1"/>
          </p:cNvSpPr>
          <p:nvPr>
            <p:ph type="body"/>
          </p:nvPr>
        </p:nvSpPr>
        <p:spPr>
          <a:xfrm>
            <a:off x="342720" y="1203480"/>
            <a:ext cx="301176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1" name="PlaceHolder 3"/>
          <p:cNvSpPr>
            <a:spLocks noGrp="1"/>
          </p:cNvSpPr>
          <p:nvPr>
            <p:ph type="body"/>
          </p:nvPr>
        </p:nvSpPr>
        <p:spPr>
          <a:xfrm>
            <a:off x="3505320" y="1203480"/>
            <a:ext cx="301176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2" name="PlaceHolder 4"/>
          <p:cNvSpPr>
            <a:spLocks noGrp="1"/>
          </p:cNvSpPr>
          <p:nvPr>
            <p:ph type="body"/>
          </p:nvPr>
        </p:nvSpPr>
        <p:spPr>
          <a:xfrm>
            <a:off x="342720" y="2761920"/>
            <a:ext cx="61718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PlaceHolder 1"/>
          <p:cNvSpPr>
            <a:spLocks noGrp="1"/>
          </p:cNvSpPr>
          <p:nvPr>
            <p:ph type="title"/>
          </p:nvPr>
        </p:nvSpPr>
        <p:spPr>
          <a:xfrm>
            <a:off x="342720" y="11160"/>
            <a:ext cx="6171840" cy="1246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4" name="PlaceHolder 2"/>
          <p:cNvSpPr>
            <a:spLocks noGrp="1"/>
          </p:cNvSpPr>
          <p:nvPr>
            <p:ph type="body"/>
          </p:nvPr>
        </p:nvSpPr>
        <p:spPr>
          <a:xfrm>
            <a:off x="342720" y="1203480"/>
            <a:ext cx="61718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5" name="PlaceHolder 3"/>
          <p:cNvSpPr>
            <a:spLocks noGrp="1"/>
          </p:cNvSpPr>
          <p:nvPr>
            <p:ph type="body"/>
          </p:nvPr>
        </p:nvSpPr>
        <p:spPr>
          <a:xfrm>
            <a:off x="342720" y="2761920"/>
            <a:ext cx="61718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PlaceHolder 1"/>
          <p:cNvSpPr>
            <a:spLocks noGrp="1"/>
          </p:cNvSpPr>
          <p:nvPr>
            <p:ph type="title"/>
          </p:nvPr>
        </p:nvSpPr>
        <p:spPr>
          <a:xfrm>
            <a:off x="342720" y="11160"/>
            <a:ext cx="6171840" cy="1246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7" name="PlaceHolder 2"/>
          <p:cNvSpPr>
            <a:spLocks noGrp="1"/>
          </p:cNvSpPr>
          <p:nvPr>
            <p:ph type="body"/>
          </p:nvPr>
        </p:nvSpPr>
        <p:spPr>
          <a:xfrm>
            <a:off x="342720" y="1203480"/>
            <a:ext cx="301176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8" name="PlaceHolder 3"/>
          <p:cNvSpPr>
            <a:spLocks noGrp="1"/>
          </p:cNvSpPr>
          <p:nvPr>
            <p:ph type="body"/>
          </p:nvPr>
        </p:nvSpPr>
        <p:spPr>
          <a:xfrm>
            <a:off x="3505320" y="1203480"/>
            <a:ext cx="301176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9" name="PlaceHolder 4"/>
          <p:cNvSpPr>
            <a:spLocks noGrp="1"/>
          </p:cNvSpPr>
          <p:nvPr>
            <p:ph type="body"/>
          </p:nvPr>
        </p:nvSpPr>
        <p:spPr>
          <a:xfrm>
            <a:off x="3505320" y="2761920"/>
            <a:ext cx="301176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0" name="PlaceHolder 5"/>
          <p:cNvSpPr>
            <a:spLocks noGrp="1"/>
          </p:cNvSpPr>
          <p:nvPr>
            <p:ph type="body"/>
          </p:nvPr>
        </p:nvSpPr>
        <p:spPr>
          <a:xfrm>
            <a:off x="342720" y="2761920"/>
            <a:ext cx="301176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PlaceHolder 1"/>
          <p:cNvSpPr>
            <a:spLocks noGrp="1"/>
          </p:cNvSpPr>
          <p:nvPr>
            <p:ph type="title"/>
          </p:nvPr>
        </p:nvSpPr>
        <p:spPr>
          <a:xfrm>
            <a:off x="342720" y="11160"/>
            <a:ext cx="6171840" cy="1246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2" name="PlaceHolder 2"/>
          <p:cNvSpPr>
            <a:spLocks noGrp="1"/>
          </p:cNvSpPr>
          <p:nvPr>
            <p:ph type="body"/>
          </p:nvPr>
        </p:nvSpPr>
        <p:spPr>
          <a:xfrm>
            <a:off x="342720" y="1203480"/>
            <a:ext cx="19872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3" name="PlaceHolder 3"/>
          <p:cNvSpPr>
            <a:spLocks noGrp="1"/>
          </p:cNvSpPr>
          <p:nvPr>
            <p:ph type="body"/>
          </p:nvPr>
        </p:nvSpPr>
        <p:spPr>
          <a:xfrm>
            <a:off x="2429640" y="1203480"/>
            <a:ext cx="19872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4" name="PlaceHolder 4"/>
          <p:cNvSpPr>
            <a:spLocks noGrp="1"/>
          </p:cNvSpPr>
          <p:nvPr>
            <p:ph type="body"/>
          </p:nvPr>
        </p:nvSpPr>
        <p:spPr>
          <a:xfrm>
            <a:off x="4516560" y="1203480"/>
            <a:ext cx="19872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5" name="PlaceHolder 5"/>
          <p:cNvSpPr>
            <a:spLocks noGrp="1"/>
          </p:cNvSpPr>
          <p:nvPr>
            <p:ph type="body"/>
          </p:nvPr>
        </p:nvSpPr>
        <p:spPr>
          <a:xfrm>
            <a:off x="4516560" y="2761920"/>
            <a:ext cx="19872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6" name="PlaceHolder 6"/>
          <p:cNvSpPr>
            <a:spLocks noGrp="1"/>
          </p:cNvSpPr>
          <p:nvPr>
            <p:ph type="body"/>
          </p:nvPr>
        </p:nvSpPr>
        <p:spPr>
          <a:xfrm>
            <a:off x="2429640" y="2761920"/>
            <a:ext cx="19872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7" name="PlaceHolder 7"/>
          <p:cNvSpPr>
            <a:spLocks noGrp="1"/>
          </p:cNvSpPr>
          <p:nvPr>
            <p:ph type="body"/>
          </p:nvPr>
        </p:nvSpPr>
        <p:spPr>
          <a:xfrm>
            <a:off x="342720" y="2761920"/>
            <a:ext cx="19872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8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PlaceHolder 1"/>
          <p:cNvSpPr>
            <a:spLocks noGrp="1"/>
          </p:cNvSpPr>
          <p:nvPr>
            <p:ph type="title"/>
          </p:nvPr>
        </p:nvSpPr>
        <p:spPr>
          <a:xfrm>
            <a:off x="342720" y="11160"/>
            <a:ext cx="6171840" cy="1246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2" name="PlaceHolder 2"/>
          <p:cNvSpPr>
            <a:spLocks noGrp="1"/>
          </p:cNvSpPr>
          <p:nvPr>
            <p:ph type="subTitle"/>
          </p:nvPr>
        </p:nvSpPr>
        <p:spPr>
          <a:xfrm>
            <a:off x="342720" y="1203480"/>
            <a:ext cx="6171840" cy="298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PlaceHolder 1"/>
          <p:cNvSpPr>
            <a:spLocks noGrp="1"/>
          </p:cNvSpPr>
          <p:nvPr>
            <p:ph type="title"/>
          </p:nvPr>
        </p:nvSpPr>
        <p:spPr>
          <a:xfrm>
            <a:off x="342720" y="11160"/>
            <a:ext cx="6171840" cy="1246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4" name="PlaceHolder 2"/>
          <p:cNvSpPr>
            <a:spLocks noGrp="1"/>
          </p:cNvSpPr>
          <p:nvPr>
            <p:ph type="body"/>
          </p:nvPr>
        </p:nvSpPr>
        <p:spPr>
          <a:xfrm>
            <a:off x="342720" y="1203480"/>
            <a:ext cx="61718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PlaceHolder 1"/>
          <p:cNvSpPr>
            <a:spLocks noGrp="1"/>
          </p:cNvSpPr>
          <p:nvPr>
            <p:ph type="title"/>
          </p:nvPr>
        </p:nvSpPr>
        <p:spPr>
          <a:xfrm>
            <a:off x="342720" y="11160"/>
            <a:ext cx="6171840" cy="1246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6" name="PlaceHolder 2"/>
          <p:cNvSpPr>
            <a:spLocks noGrp="1"/>
          </p:cNvSpPr>
          <p:nvPr>
            <p:ph type="body"/>
          </p:nvPr>
        </p:nvSpPr>
        <p:spPr>
          <a:xfrm>
            <a:off x="342720" y="1203480"/>
            <a:ext cx="301176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7" name="PlaceHolder 3"/>
          <p:cNvSpPr>
            <a:spLocks noGrp="1"/>
          </p:cNvSpPr>
          <p:nvPr>
            <p:ph type="body"/>
          </p:nvPr>
        </p:nvSpPr>
        <p:spPr>
          <a:xfrm>
            <a:off x="3505320" y="1203480"/>
            <a:ext cx="301176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PlaceHolder 1"/>
          <p:cNvSpPr>
            <a:spLocks noGrp="1"/>
          </p:cNvSpPr>
          <p:nvPr>
            <p:ph type="title"/>
          </p:nvPr>
        </p:nvSpPr>
        <p:spPr>
          <a:xfrm>
            <a:off x="342720" y="11160"/>
            <a:ext cx="6171840" cy="1246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342720" y="11160"/>
            <a:ext cx="6171840" cy="1246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342720" y="1203480"/>
            <a:ext cx="301176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3505320" y="1203480"/>
            <a:ext cx="301176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342720" y="2761920"/>
            <a:ext cx="61718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PlaceHolder 1"/>
          <p:cNvSpPr>
            <a:spLocks noGrp="1"/>
          </p:cNvSpPr>
          <p:nvPr>
            <p:ph type="subTitle"/>
          </p:nvPr>
        </p:nvSpPr>
        <p:spPr>
          <a:xfrm>
            <a:off x="342720" y="205200"/>
            <a:ext cx="6171840" cy="3981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PlaceHolder 1"/>
          <p:cNvSpPr>
            <a:spLocks noGrp="1"/>
          </p:cNvSpPr>
          <p:nvPr>
            <p:ph type="title"/>
          </p:nvPr>
        </p:nvSpPr>
        <p:spPr>
          <a:xfrm>
            <a:off x="342720" y="11160"/>
            <a:ext cx="6171840" cy="1246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1" name="PlaceHolder 2"/>
          <p:cNvSpPr>
            <a:spLocks noGrp="1"/>
          </p:cNvSpPr>
          <p:nvPr>
            <p:ph type="body"/>
          </p:nvPr>
        </p:nvSpPr>
        <p:spPr>
          <a:xfrm>
            <a:off x="342720" y="1203480"/>
            <a:ext cx="301176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2" name="PlaceHolder 3"/>
          <p:cNvSpPr>
            <a:spLocks noGrp="1"/>
          </p:cNvSpPr>
          <p:nvPr>
            <p:ph type="body"/>
          </p:nvPr>
        </p:nvSpPr>
        <p:spPr>
          <a:xfrm>
            <a:off x="342720" y="2761920"/>
            <a:ext cx="301176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3" name="PlaceHolder 4"/>
          <p:cNvSpPr>
            <a:spLocks noGrp="1"/>
          </p:cNvSpPr>
          <p:nvPr>
            <p:ph type="body"/>
          </p:nvPr>
        </p:nvSpPr>
        <p:spPr>
          <a:xfrm>
            <a:off x="3505320" y="1203480"/>
            <a:ext cx="301176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PlaceHolder 1"/>
          <p:cNvSpPr>
            <a:spLocks noGrp="1"/>
          </p:cNvSpPr>
          <p:nvPr>
            <p:ph type="title"/>
          </p:nvPr>
        </p:nvSpPr>
        <p:spPr>
          <a:xfrm>
            <a:off x="342720" y="11160"/>
            <a:ext cx="6171840" cy="1246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5" name="PlaceHolder 2"/>
          <p:cNvSpPr>
            <a:spLocks noGrp="1"/>
          </p:cNvSpPr>
          <p:nvPr>
            <p:ph type="body"/>
          </p:nvPr>
        </p:nvSpPr>
        <p:spPr>
          <a:xfrm>
            <a:off x="342720" y="1203480"/>
            <a:ext cx="301176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6" name="PlaceHolder 3"/>
          <p:cNvSpPr>
            <a:spLocks noGrp="1"/>
          </p:cNvSpPr>
          <p:nvPr>
            <p:ph type="body"/>
          </p:nvPr>
        </p:nvSpPr>
        <p:spPr>
          <a:xfrm>
            <a:off x="3505320" y="1203480"/>
            <a:ext cx="301176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7" name="PlaceHolder 4"/>
          <p:cNvSpPr>
            <a:spLocks noGrp="1"/>
          </p:cNvSpPr>
          <p:nvPr>
            <p:ph type="body"/>
          </p:nvPr>
        </p:nvSpPr>
        <p:spPr>
          <a:xfrm>
            <a:off x="3505320" y="2761920"/>
            <a:ext cx="301176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PlaceHolder 1"/>
          <p:cNvSpPr>
            <a:spLocks noGrp="1"/>
          </p:cNvSpPr>
          <p:nvPr>
            <p:ph type="title"/>
          </p:nvPr>
        </p:nvSpPr>
        <p:spPr>
          <a:xfrm>
            <a:off x="342720" y="11160"/>
            <a:ext cx="6171840" cy="1246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9" name="PlaceHolder 2"/>
          <p:cNvSpPr>
            <a:spLocks noGrp="1"/>
          </p:cNvSpPr>
          <p:nvPr>
            <p:ph type="body"/>
          </p:nvPr>
        </p:nvSpPr>
        <p:spPr>
          <a:xfrm>
            <a:off x="342720" y="1203480"/>
            <a:ext cx="301176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0" name="PlaceHolder 3"/>
          <p:cNvSpPr>
            <a:spLocks noGrp="1"/>
          </p:cNvSpPr>
          <p:nvPr>
            <p:ph type="body"/>
          </p:nvPr>
        </p:nvSpPr>
        <p:spPr>
          <a:xfrm>
            <a:off x="3505320" y="1203480"/>
            <a:ext cx="301176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1" name="PlaceHolder 4"/>
          <p:cNvSpPr>
            <a:spLocks noGrp="1"/>
          </p:cNvSpPr>
          <p:nvPr>
            <p:ph type="body"/>
          </p:nvPr>
        </p:nvSpPr>
        <p:spPr>
          <a:xfrm>
            <a:off x="342720" y="2761920"/>
            <a:ext cx="61718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PlaceHolder 1"/>
          <p:cNvSpPr>
            <a:spLocks noGrp="1"/>
          </p:cNvSpPr>
          <p:nvPr>
            <p:ph type="title"/>
          </p:nvPr>
        </p:nvSpPr>
        <p:spPr>
          <a:xfrm>
            <a:off x="342720" y="11160"/>
            <a:ext cx="6171840" cy="1246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3" name="PlaceHolder 2"/>
          <p:cNvSpPr>
            <a:spLocks noGrp="1"/>
          </p:cNvSpPr>
          <p:nvPr>
            <p:ph type="body"/>
          </p:nvPr>
        </p:nvSpPr>
        <p:spPr>
          <a:xfrm>
            <a:off x="342720" y="1203480"/>
            <a:ext cx="61718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4" name="PlaceHolder 3"/>
          <p:cNvSpPr>
            <a:spLocks noGrp="1"/>
          </p:cNvSpPr>
          <p:nvPr>
            <p:ph type="body"/>
          </p:nvPr>
        </p:nvSpPr>
        <p:spPr>
          <a:xfrm>
            <a:off x="342720" y="2761920"/>
            <a:ext cx="61718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PlaceHolder 1"/>
          <p:cNvSpPr>
            <a:spLocks noGrp="1"/>
          </p:cNvSpPr>
          <p:nvPr>
            <p:ph type="title"/>
          </p:nvPr>
        </p:nvSpPr>
        <p:spPr>
          <a:xfrm>
            <a:off x="342720" y="11160"/>
            <a:ext cx="6171840" cy="1246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6" name="PlaceHolder 2"/>
          <p:cNvSpPr>
            <a:spLocks noGrp="1"/>
          </p:cNvSpPr>
          <p:nvPr>
            <p:ph type="body"/>
          </p:nvPr>
        </p:nvSpPr>
        <p:spPr>
          <a:xfrm>
            <a:off x="342720" y="1203480"/>
            <a:ext cx="301176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7" name="PlaceHolder 3"/>
          <p:cNvSpPr>
            <a:spLocks noGrp="1"/>
          </p:cNvSpPr>
          <p:nvPr>
            <p:ph type="body"/>
          </p:nvPr>
        </p:nvSpPr>
        <p:spPr>
          <a:xfrm>
            <a:off x="3505320" y="1203480"/>
            <a:ext cx="301176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8" name="PlaceHolder 4"/>
          <p:cNvSpPr>
            <a:spLocks noGrp="1"/>
          </p:cNvSpPr>
          <p:nvPr>
            <p:ph type="body"/>
          </p:nvPr>
        </p:nvSpPr>
        <p:spPr>
          <a:xfrm>
            <a:off x="3505320" y="2761920"/>
            <a:ext cx="301176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9" name="PlaceHolder 5"/>
          <p:cNvSpPr>
            <a:spLocks noGrp="1"/>
          </p:cNvSpPr>
          <p:nvPr>
            <p:ph type="body"/>
          </p:nvPr>
        </p:nvSpPr>
        <p:spPr>
          <a:xfrm>
            <a:off x="342720" y="2761920"/>
            <a:ext cx="301176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PlaceHolder 1"/>
          <p:cNvSpPr>
            <a:spLocks noGrp="1"/>
          </p:cNvSpPr>
          <p:nvPr>
            <p:ph type="title"/>
          </p:nvPr>
        </p:nvSpPr>
        <p:spPr>
          <a:xfrm>
            <a:off x="342720" y="11160"/>
            <a:ext cx="6171840" cy="1246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1" name="PlaceHolder 2"/>
          <p:cNvSpPr>
            <a:spLocks noGrp="1"/>
          </p:cNvSpPr>
          <p:nvPr>
            <p:ph type="body"/>
          </p:nvPr>
        </p:nvSpPr>
        <p:spPr>
          <a:xfrm>
            <a:off x="342720" y="1203480"/>
            <a:ext cx="19872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2" name="PlaceHolder 3"/>
          <p:cNvSpPr>
            <a:spLocks noGrp="1"/>
          </p:cNvSpPr>
          <p:nvPr>
            <p:ph type="body"/>
          </p:nvPr>
        </p:nvSpPr>
        <p:spPr>
          <a:xfrm>
            <a:off x="2429640" y="1203480"/>
            <a:ext cx="19872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3" name="PlaceHolder 4"/>
          <p:cNvSpPr>
            <a:spLocks noGrp="1"/>
          </p:cNvSpPr>
          <p:nvPr>
            <p:ph type="body"/>
          </p:nvPr>
        </p:nvSpPr>
        <p:spPr>
          <a:xfrm>
            <a:off x="4516560" y="1203480"/>
            <a:ext cx="19872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4" name="PlaceHolder 5"/>
          <p:cNvSpPr>
            <a:spLocks noGrp="1"/>
          </p:cNvSpPr>
          <p:nvPr>
            <p:ph type="body"/>
          </p:nvPr>
        </p:nvSpPr>
        <p:spPr>
          <a:xfrm>
            <a:off x="4516560" y="2761920"/>
            <a:ext cx="19872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5" name="PlaceHolder 6"/>
          <p:cNvSpPr>
            <a:spLocks noGrp="1"/>
          </p:cNvSpPr>
          <p:nvPr>
            <p:ph type="body"/>
          </p:nvPr>
        </p:nvSpPr>
        <p:spPr>
          <a:xfrm>
            <a:off x="2429640" y="2761920"/>
            <a:ext cx="19872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6" name="PlaceHolder 7"/>
          <p:cNvSpPr>
            <a:spLocks noGrp="1"/>
          </p:cNvSpPr>
          <p:nvPr>
            <p:ph type="body"/>
          </p:nvPr>
        </p:nvSpPr>
        <p:spPr>
          <a:xfrm>
            <a:off x="342720" y="2761920"/>
            <a:ext cx="19872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jpeg"/><Relationship Id="rId4" Type="http://schemas.openxmlformats.org/officeDocument/2006/relationships/image" Target="../media/image3.jpeg"/><Relationship Id="rId5" Type="http://schemas.openxmlformats.org/officeDocument/2006/relationships/hyperlink" Target="http://www.cea.fr/" TargetMode="External"/><Relationship Id="rId6" Type="http://schemas.openxmlformats.org/officeDocument/2006/relationships/slideLayout" Target="../slideLayouts/slideLayout1.xml"/><Relationship Id="rId7" Type="http://schemas.openxmlformats.org/officeDocument/2006/relationships/slideLayout" Target="../slideLayouts/slideLayout2.xml"/><Relationship Id="rId8" Type="http://schemas.openxmlformats.org/officeDocument/2006/relationships/slideLayout" Target="../slideLayouts/slideLayout3.xml"/><Relationship Id="rId9" Type="http://schemas.openxmlformats.org/officeDocument/2006/relationships/slideLayout" Target="../slideLayouts/slideLayout4.xml"/><Relationship Id="rId10" Type="http://schemas.openxmlformats.org/officeDocument/2006/relationships/slideLayout" Target="../slideLayouts/slideLayout5.xml"/><Relationship Id="rId11" Type="http://schemas.openxmlformats.org/officeDocument/2006/relationships/slideLayout" Target="../slideLayouts/slideLayout6.xml"/><Relationship Id="rId12" Type="http://schemas.openxmlformats.org/officeDocument/2006/relationships/slideLayout" Target="../slideLayouts/slideLayout7.xml"/><Relationship Id="rId13" Type="http://schemas.openxmlformats.org/officeDocument/2006/relationships/slideLayout" Target="../slideLayouts/slideLayout8.xml"/><Relationship Id="rId14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0.xml"/><Relationship Id="rId16" Type="http://schemas.openxmlformats.org/officeDocument/2006/relationships/slideLayout" Target="../slideLayouts/slideLayout11.xml"/><Relationship Id="rId17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5.png"/><Relationship Id="rId3" Type="http://schemas.openxmlformats.org/officeDocument/2006/relationships/image" Target="../media/image6.jpeg"/><Relationship Id="rId4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0.xml"/><Relationship Id="rId8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45.xml"/><Relationship Id="rId13" Type="http://schemas.openxmlformats.org/officeDocument/2006/relationships/slideLayout" Target="../slideLayouts/slideLayout46.xml"/><Relationship Id="rId14" Type="http://schemas.openxmlformats.org/officeDocument/2006/relationships/slideLayout" Target="../slideLayouts/slideLayout47.xml"/><Relationship Id="rId15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7.png"/><Relationship Id="rId3" Type="http://schemas.openxmlformats.org/officeDocument/2006/relationships/image" Target="../media/image8.jpeg"/><Relationship Id="rId4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2.xml"/><Relationship Id="rId8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4.xml"/><Relationship Id="rId10" Type="http://schemas.openxmlformats.org/officeDocument/2006/relationships/slideLayout" Target="../slideLayouts/slideLayout55.xml"/><Relationship Id="rId11" Type="http://schemas.openxmlformats.org/officeDocument/2006/relationships/slideLayout" Target="../slideLayouts/slideLayout56.xml"/><Relationship Id="rId12" Type="http://schemas.openxmlformats.org/officeDocument/2006/relationships/slideLayout" Target="../slideLayouts/slideLayout57.xml"/><Relationship Id="rId13" Type="http://schemas.openxmlformats.org/officeDocument/2006/relationships/slideLayout" Target="../slideLayouts/slideLayout58.xml"/><Relationship Id="rId14" Type="http://schemas.openxmlformats.org/officeDocument/2006/relationships/slideLayout" Target="../slideLayouts/slideLayout59.xml"/><Relationship Id="rId15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9.png"/><Relationship Id="rId3" Type="http://schemas.openxmlformats.org/officeDocument/2006/relationships/image" Target="../media/image10.jpeg"/><Relationship Id="rId4" Type="http://schemas.openxmlformats.org/officeDocument/2006/relationships/image" Target="../media/image11.jpeg"/><Relationship Id="rId5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2.xml"/><Relationship Id="rId7" Type="http://schemas.openxmlformats.org/officeDocument/2006/relationships/slideLayout" Target="../slideLayouts/slideLayout63.xml"/><Relationship Id="rId8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5.xml"/><Relationship Id="rId10" Type="http://schemas.openxmlformats.org/officeDocument/2006/relationships/slideLayout" Target="../slideLayouts/slideLayout66.xml"/><Relationship Id="rId11" Type="http://schemas.openxmlformats.org/officeDocument/2006/relationships/slideLayout" Target="../slideLayouts/slideLayout67.xml"/><Relationship Id="rId12" Type="http://schemas.openxmlformats.org/officeDocument/2006/relationships/slideLayout" Target="../slideLayouts/slideLayout68.xml"/><Relationship Id="rId13" Type="http://schemas.openxmlformats.org/officeDocument/2006/relationships/slideLayout" Target="../slideLayouts/slideLayout69.xml"/><Relationship Id="rId14" Type="http://schemas.openxmlformats.org/officeDocument/2006/relationships/slideLayout" Target="../slideLayouts/slideLayout70.xml"/><Relationship Id="rId15" Type="http://schemas.openxmlformats.org/officeDocument/2006/relationships/slideLayout" Target="../slideLayouts/slideLayout71.xml"/><Relationship Id="rId16" Type="http://schemas.openxmlformats.org/officeDocument/2006/relationships/slideLayout" Target="../slideLayouts/slideLayout72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image" Target="../media/image12.png"/><Relationship Id="rId3" Type="http://schemas.openxmlformats.org/officeDocument/2006/relationships/image" Target="../media/image13.jpeg"/><Relationship Id="rId4" Type="http://schemas.openxmlformats.org/officeDocument/2006/relationships/image" Target="../media/image14.jpeg"/><Relationship Id="rId5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4.xml"/><Relationship Id="rId7" Type="http://schemas.openxmlformats.org/officeDocument/2006/relationships/slideLayout" Target="../slideLayouts/slideLayout75.xml"/><Relationship Id="rId8" Type="http://schemas.openxmlformats.org/officeDocument/2006/relationships/slideLayout" Target="../slideLayouts/slideLayout76.xml"/><Relationship Id="rId9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78.xml"/><Relationship Id="rId11" Type="http://schemas.openxmlformats.org/officeDocument/2006/relationships/slideLayout" Target="../slideLayouts/slideLayout79.xml"/><Relationship Id="rId12" Type="http://schemas.openxmlformats.org/officeDocument/2006/relationships/slideLayout" Target="../slideLayouts/slideLayout80.xml"/><Relationship Id="rId13" Type="http://schemas.openxmlformats.org/officeDocument/2006/relationships/slideLayout" Target="../slideLayouts/slideLayout81.xml"/><Relationship Id="rId14" Type="http://schemas.openxmlformats.org/officeDocument/2006/relationships/slideLayout" Target="../slideLayouts/slideLayout82.xml"/><Relationship Id="rId15" Type="http://schemas.openxmlformats.org/officeDocument/2006/relationships/slideLayout" Target="../slideLayouts/slideLayout83.xml"/><Relationship Id="rId16" Type="http://schemas.openxmlformats.org/officeDocument/2006/relationships/slideLayout" Target="../slideLayouts/slideLayout84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image" Target="../media/image15.png"/><Relationship Id="rId3" Type="http://schemas.openxmlformats.org/officeDocument/2006/relationships/image" Target="../media/image16.jpeg"/><Relationship Id="rId4" Type="http://schemas.openxmlformats.org/officeDocument/2006/relationships/image" Target="../media/image17.jpeg"/><Relationship Id="rId5" Type="http://schemas.openxmlformats.org/officeDocument/2006/relationships/slideLayout" Target="../slideLayouts/slideLayout85.xml"/><Relationship Id="rId6" Type="http://schemas.openxmlformats.org/officeDocument/2006/relationships/slideLayout" Target="../slideLayouts/slideLayout86.xml"/><Relationship Id="rId7" Type="http://schemas.openxmlformats.org/officeDocument/2006/relationships/slideLayout" Target="../slideLayouts/slideLayout87.xml"/><Relationship Id="rId8" Type="http://schemas.openxmlformats.org/officeDocument/2006/relationships/slideLayout" Target="../slideLayouts/slideLayout88.xml"/><Relationship Id="rId9" Type="http://schemas.openxmlformats.org/officeDocument/2006/relationships/slideLayout" Target="../slideLayouts/slideLayout89.xml"/><Relationship Id="rId10" Type="http://schemas.openxmlformats.org/officeDocument/2006/relationships/slideLayout" Target="../slideLayouts/slideLayout90.xml"/><Relationship Id="rId11" Type="http://schemas.openxmlformats.org/officeDocument/2006/relationships/slideLayout" Target="../slideLayouts/slideLayout91.xml"/><Relationship Id="rId12" Type="http://schemas.openxmlformats.org/officeDocument/2006/relationships/slideLayout" Target="../slideLayouts/slideLayout92.xml"/><Relationship Id="rId13" Type="http://schemas.openxmlformats.org/officeDocument/2006/relationships/slideLayout" Target="../slideLayouts/slideLayout93.xml"/><Relationship Id="rId14" Type="http://schemas.openxmlformats.org/officeDocument/2006/relationships/slideLayout" Target="../slideLayouts/slideLayout94.xml"/><Relationship Id="rId15" Type="http://schemas.openxmlformats.org/officeDocument/2006/relationships/slideLayout" Target="../slideLayouts/slideLayout95.xml"/><Relationship Id="rId16" Type="http://schemas.openxmlformats.org/officeDocument/2006/relationships/slideLayout" Target="../slideLayouts/slideLayout9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0" y="4970880"/>
            <a:ext cx="6856200" cy="1738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5b9bd5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 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" name="CustomShape 2"/>
          <p:cNvSpPr/>
          <p:nvPr/>
        </p:nvSpPr>
        <p:spPr>
          <a:xfrm>
            <a:off x="0" y="-19440"/>
            <a:ext cx="6856200" cy="592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5b9bd5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 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" name="CustomShape 3"/>
          <p:cNvSpPr/>
          <p:nvPr/>
        </p:nvSpPr>
        <p:spPr>
          <a:xfrm>
            <a:off x="6130080" y="4970520"/>
            <a:ext cx="726120" cy="174960"/>
          </a:xfrm>
          <a:prstGeom prst="rect">
            <a:avLst/>
          </a:prstGeom>
          <a:solidFill>
            <a:srgbClr val="b115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" name="CustomShape 4"/>
          <p:cNvSpPr/>
          <p:nvPr/>
        </p:nvSpPr>
        <p:spPr>
          <a:xfrm>
            <a:off x="0" y="-19440"/>
            <a:ext cx="726120" cy="586080"/>
          </a:xfrm>
          <a:prstGeom prst="rect">
            <a:avLst/>
          </a:prstGeom>
          <a:solidFill>
            <a:srgbClr val="c117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" name="Picture 25" descr=""/>
          <p:cNvPicPr/>
          <p:nvPr/>
        </p:nvPicPr>
        <p:blipFill>
          <a:blip r:embed="rId2"/>
          <a:stretch/>
        </p:blipFill>
        <p:spPr>
          <a:xfrm>
            <a:off x="127080" y="168840"/>
            <a:ext cx="457560" cy="258120"/>
          </a:xfrm>
          <a:prstGeom prst="rect">
            <a:avLst/>
          </a:prstGeom>
          <a:ln>
            <a:noFill/>
          </a:ln>
        </p:spPr>
      </p:pic>
      <p:sp>
        <p:nvSpPr>
          <p:cNvPr id="5" name="CustomShape 5"/>
          <p:cNvSpPr/>
          <p:nvPr/>
        </p:nvSpPr>
        <p:spPr>
          <a:xfrm>
            <a:off x="4945320" y="4958280"/>
            <a:ext cx="1185840" cy="20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r">
              <a:lnSpc>
                <a:spcPct val="100000"/>
              </a:lnSpc>
              <a:spcBef>
                <a:spcPts val="751"/>
              </a:spcBef>
            </a:pPr>
            <a:r>
              <a:rPr b="0" lang="fr-FR" sz="800" spc="-1" strike="noStrike">
                <a:solidFill>
                  <a:srgbClr val="8c8c8c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Date</a:t>
            </a:r>
            <a:endParaRPr b="0" lang="fr-FR" sz="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" name="CustomShape 6"/>
          <p:cNvSpPr/>
          <p:nvPr/>
        </p:nvSpPr>
        <p:spPr>
          <a:xfrm>
            <a:off x="72360" y="4924800"/>
            <a:ext cx="2567160" cy="195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40000"/>
              </a:lnSpc>
            </a:pPr>
            <a:r>
              <a:rPr b="0" lang="fr-FR" sz="700" spc="-1" strike="noStrike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Commissariat à l’énergie atomique et aux énergies alternatives</a:t>
            </a:r>
            <a:endParaRPr b="0" lang="fr-FR" sz="7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" name="CustomShape 7"/>
          <p:cNvSpPr/>
          <p:nvPr/>
        </p:nvSpPr>
        <p:spPr>
          <a:xfrm>
            <a:off x="0" y="4478400"/>
            <a:ext cx="6856200" cy="67104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5b9bd5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 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" name="Picture 8" descr=""/>
          <p:cNvPicPr/>
          <p:nvPr/>
        </p:nvPicPr>
        <p:blipFill>
          <a:blip r:embed="rId3"/>
          <a:stretch/>
        </p:blipFill>
        <p:spPr>
          <a:xfrm>
            <a:off x="-7560" y="-30600"/>
            <a:ext cx="6863760" cy="4507200"/>
          </a:xfrm>
          <a:prstGeom prst="rect">
            <a:avLst/>
          </a:prstGeom>
          <a:ln>
            <a:noFill/>
          </a:ln>
        </p:spPr>
      </p:pic>
      <p:pic>
        <p:nvPicPr>
          <p:cNvPr id="9" name="Picture 9" descr=""/>
          <p:cNvPicPr/>
          <p:nvPr/>
        </p:nvPicPr>
        <p:blipFill>
          <a:blip r:embed="rId4"/>
          <a:stretch/>
        </p:blipFill>
        <p:spPr>
          <a:xfrm>
            <a:off x="733680" y="1395720"/>
            <a:ext cx="1454760" cy="1187280"/>
          </a:xfrm>
          <a:prstGeom prst="rect">
            <a:avLst/>
          </a:prstGeom>
          <a:ln>
            <a:noFill/>
          </a:ln>
          <a:effectLst>
            <a:outerShdw algn="tl" blurRad="517525" dir="2700000" dist="38100" rotWithShape="0">
              <a:srgbClr val="000000">
                <a:alpha val="33000"/>
              </a:srgbClr>
            </a:outerShdw>
          </a:effectLst>
        </p:spPr>
      </p:pic>
      <p:sp>
        <p:nvSpPr>
          <p:cNvPr id="10" name="CustomShape 8"/>
          <p:cNvSpPr/>
          <p:nvPr/>
        </p:nvSpPr>
        <p:spPr>
          <a:xfrm>
            <a:off x="632520" y="2817720"/>
            <a:ext cx="5893560" cy="261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90000"/>
              </a:lnSpc>
            </a:pPr>
            <a:r>
              <a:rPr b="0" lang="fr-FR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DE LA RECHERCHE À L’INDUSTRIE</a:t>
            </a:r>
            <a:endParaRPr b="0" lang="fr-FR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" name="CustomShape 9"/>
          <p:cNvSpPr/>
          <p:nvPr/>
        </p:nvSpPr>
        <p:spPr>
          <a:xfrm>
            <a:off x="626040" y="4618440"/>
            <a:ext cx="5834880" cy="489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40000"/>
              </a:lnSpc>
            </a:pPr>
            <a:r>
              <a:rPr b="0" lang="fr-FR" sz="1100" spc="-1" strike="noStrike">
                <a:solidFill>
                  <a:srgbClr val="5c5c5c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Commissariat à l’énergie atomique et aux énergies alternatives - </a:t>
            </a:r>
            <a:r>
              <a:rPr b="0" lang="fr-FR" sz="11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  <a:hlinkClick r:id="rId5"/>
              </a:rPr>
              <a:t>www.cea.fr</a:t>
            </a:r>
            <a:endParaRPr b="0" lang="fr-FR" sz="11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40000"/>
              </a:lnSpc>
            </a:pPr>
            <a:r>
              <a:rPr b="0" lang="fr-FR" sz="1100" spc="-1" strike="noStrike">
                <a:solidFill>
                  <a:srgbClr val="5c5c5c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CEA, DAM, DIF, F-91297, Arpajon, France</a:t>
            </a:r>
            <a:endParaRPr b="0" lang="fr-FR" sz="11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" name="PlaceHolder 10"/>
          <p:cNvSpPr>
            <a:spLocks noGrp="1"/>
          </p:cNvSpPr>
          <p:nvPr>
            <p:ph type="title"/>
          </p:nvPr>
        </p:nvSpPr>
        <p:spPr>
          <a:xfrm>
            <a:off x="342720" y="205200"/>
            <a:ext cx="61718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</a:t>
            </a: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iq</a:t>
            </a: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</a:t>
            </a: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</a:t>
            </a: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z </a:t>
            </a: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</a:t>
            </a: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</a:t>
            </a: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ur </a:t>
            </a: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é</a:t>
            </a: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</a:t>
            </a: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te</a:t>
            </a: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 </a:t>
            </a: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le </a:t>
            </a: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</a:t>
            </a: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</a:t>
            </a: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</a:t>
            </a: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at </a:t>
            </a: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</a:t>
            </a: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 </a:t>
            </a: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te</a:t>
            </a: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xt</a:t>
            </a: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e-</a:t>
            </a: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tit</a:t>
            </a: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</a:t>
            </a:r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" name="PlaceHolder 11"/>
          <p:cNvSpPr>
            <a:spLocks noGrp="1"/>
          </p:cNvSpPr>
          <p:nvPr>
            <p:ph type="body"/>
          </p:nvPr>
        </p:nvSpPr>
        <p:spPr>
          <a:xfrm>
            <a:off x="342720" y="1203480"/>
            <a:ext cx="61718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Cliquez pour éditer le format du plan de texte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niveau de plan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Troisième niveau de plan</a:t>
            </a:r>
            <a:endParaRPr b="0" lang="fr-FR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Quatrième niveau de plan</a:t>
            </a: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Cinquième niveau de plan</a:t>
            </a: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Sixième niveau de plan</a:t>
            </a: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Septième niveau de plan</a:t>
            </a: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6"/>
    <p:sldLayoutId id="2147483650" r:id="rId7"/>
    <p:sldLayoutId id="2147483651" r:id="rId8"/>
    <p:sldLayoutId id="2147483652" r:id="rId9"/>
    <p:sldLayoutId id="2147483653" r:id="rId10"/>
    <p:sldLayoutId id="2147483654" r:id="rId11"/>
    <p:sldLayoutId id="2147483655" r:id="rId12"/>
    <p:sldLayoutId id="2147483656" r:id="rId13"/>
    <p:sldLayoutId id="2147483657" r:id="rId14"/>
    <p:sldLayoutId id="2147483658" r:id="rId15"/>
    <p:sldLayoutId id="2147483659" r:id="rId16"/>
    <p:sldLayoutId id="2147483660" r:id="rId17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CustomShape 1"/>
          <p:cNvSpPr/>
          <p:nvPr/>
        </p:nvSpPr>
        <p:spPr>
          <a:xfrm>
            <a:off x="0" y="4970880"/>
            <a:ext cx="6856200" cy="1738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5b9bd5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 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" name="CustomShape 2"/>
          <p:cNvSpPr/>
          <p:nvPr/>
        </p:nvSpPr>
        <p:spPr>
          <a:xfrm>
            <a:off x="0" y="-19440"/>
            <a:ext cx="6856200" cy="592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5b9bd5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 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" name="CustomShape 3"/>
          <p:cNvSpPr/>
          <p:nvPr/>
        </p:nvSpPr>
        <p:spPr>
          <a:xfrm>
            <a:off x="6130080" y="4970520"/>
            <a:ext cx="726120" cy="174960"/>
          </a:xfrm>
          <a:prstGeom prst="rect">
            <a:avLst/>
          </a:prstGeom>
          <a:solidFill>
            <a:srgbClr val="b115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3" name="CustomShape 4"/>
          <p:cNvSpPr/>
          <p:nvPr/>
        </p:nvSpPr>
        <p:spPr>
          <a:xfrm>
            <a:off x="0" y="-19440"/>
            <a:ext cx="726120" cy="586080"/>
          </a:xfrm>
          <a:prstGeom prst="rect">
            <a:avLst/>
          </a:prstGeom>
          <a:solidFill>
            <a:srgbClr val="c117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54" name="Picture 25" descr=""/>
          <p:cNvPicPr/>
          <p:nvPr/>
        </p:nvPicPr>
        <p:blipFill>
          <a:blip r:embed="rId2"/>
          <a:stretch/>
        </p:blipFill>
        <p:spPr>
          <a:xfrm>
            <a:off x="127080" y="168840"/>
            <a:ext cx="457560" cy="258120"/>
          </a:xfrm>
          <a:prstGeom prst="rect">
            <a:avLst/>
          </a:prstGeom>
          <a:ln>
            <a:noFill/>
          </a:ln>
        </p:spPr>
      </p:pic>
      <p:sp>
        <p:nvSpPr>
          <p:cNvPr id="55" name="CustomShape 5"/>
          <p:cNvSpPr/>
          <p:nvPr/>
        </p:nvSpPr>
        <p:spPr>
          <a:xfrm>
            <a:off x="4945320" y="4958280"/>
            <a:ext cx="1185840" cy="20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r">
              <a:lnSpc>
                <a:spcPct val="100000"/>
              </a:lnSpc>
              <a:spcBef>
                <a:spcPts val="751"/>
              </a:spcBef>
            </a:pPr>
            <a:r>
              <a:rPr b="0" lang="fr-FR" sz="800" spc="-1" strike="noStrike">
                <a:solidFill>
                  <a:srgbClr val="8c8c8c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juillet 2019</a:t>
            </a:r>
            <a:endParaRPr b="0" lang="fr-FR" sz="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" name="CustomShape 6"/>
          <p:cNvSpPr/>
          <p:nvPr/>
        </p:nvSpPr>
        <p:spPr>
          <a:xfrm>
            <a:off x="72360" y="4924800"/>
            <a:ext cx="2567160" cy="195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40000"/>
              </a:lnSpc>
            </a:pPr>
            <a:r>
              <a:rPr b="0" lang="fr-FR" sz="700" spc="-1" strike="noStrike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Commissariat à l’énergie atomique et aux énergies alternatives</a:t>
            </a:r>
            <a:endParaRPr b="0" lang="fr-FR" sz="7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" name="PlaceHolder 7"/>
          <p:cNvSpPr>
            <a:spLocks noGrp="1"/>
          </p:cNvSpPr>
          <p:nvPr>
            <p:ph type="title"/>
          </p:nvPr>
        </p:nvSpPr>
        <p:spPr>
          <a:xfrm>
            <a:off x="342720" y="205200"/>
            <a:ext cx="61718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</a:t>
            </a: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iq</a:t>
            </a: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ue</a:t>
            </a: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z </a:t>
            </a: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po</a:t>
            </a: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ur </a:t>
            </a: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éd</a:t>
            </a: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ite</a:t>
            </a: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 </a:t>
            </a: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le </a:t>
            </a: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</a:t>
            </a: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</a:t>
            </a: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</a:t>
            </a: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at </a:t>
            </a: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du </a:t>
            </a: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te</a:t>
            </a: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xt</a:t>
            </a: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e-</a:t>
            </a: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titr</a:t>
            </a: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</a:t>
            </a:r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" name="PlaceHolder 8"/>
          <p:cNvSpPr>
            <a:spLocks noGrp="1"/>
          </p:cNvSpPr>
          <p:nvPr>
            <p:ph type="body"/>
          </p:nvPr>
        </p:nvSpPr>
        <p:spPr>
          <a:xfrm>
            <a:off x="342720" y="1203480"/>
            <a:ext cx="61718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Cliquez pour éditer le format du plan de texte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niveau de plan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Troisième niveau de plan</a:t>
            </a:r>
            <a:endParaRPr b="0" lang="fr-FR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Quatrième niveau de plan</a:t>
            </a: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Cinquième niveau de plan</a:t>
            </a: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Sixième niveau de plan</a:t>
            </a: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Septième niveau de plan</a:t>
            </a: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342720" y="205200"/>
            <a:ext cx="61718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Cliquez pour éditer le </a:t>
            </a: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format du texte-titre</a:t>
            </a:r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342720" y="1203480"/>
            <a:ext cx="61718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Cliquez pour éditer le format du plan de texte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niveau de plan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Troisième niveau de plan</a:t>
            </a:r>
            <a:endParaRPr b="0" lang="fr-FR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Quatrième niveau de plan</a:t>
            </a: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Cinquième niveau de plan</a:t>
            </a: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Sixième niveau de plan</a:t>
            </a: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Septième niveau de plan</a:t>
            </a: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CustomShape 1"/>
          <p:cNvSpPr/>
          <p:nvPr/>
        </p:nvSpPr>
        <p:spPr>
          <a:xfrm>
            <a:off x="0" y="4970880"/>
            <a:ext cx="6856200" cy="1738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5b9bd5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 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4" name="CustomShape 2"/>
          <p:cNvSpPr/>
          <p:nvPr/>
        </p:nvSpPr>
        <p:spPr>
          <a:xfrm>
            <a:off x="0" y="-19440"/>
            <a:ext cx="6856200" cy="592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5b9bd5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 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5" name="CustomShape 3"/>
          <p:cNvSpPr/>
          <p:nvPr/>
        </p:nvSpPr>
        <p:spPr>
          <a:xfrm>
            <a:off x="6130080" y="4970520"/>
            <a:ext cx="726120" cy="174960"/>
          </a:xfrm>
          <a:prstGeom prst="rect">
            <a:avLst/>
          </a:prstGeom>
          <a:solidFill>
            <a:srgbClr val="b115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6" name="CustomShape 4"/>
          <p:cNvSpPr/>
          <p:nvPr/>
        </p:nvSpPr>
        <p:spPr>
          <a:xfrm>
            <a:off x="0" y="-19440"/>
            <a:ext cx="726120" cy="586080"/>
          </a:xfrm>
          <a:prstGeom prst="rect">
            <a:avLst/>
          </a:prstGeom>
          <a:solidFill>
            <a:srgbClr val="c117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37" name="Picture 25" descr=""/>
          <p:cNvPicPr/>
          <p:nvPr/>
        </p:nvPicPr>
        <p:blipFill>
          <a:blip r:embed="rId2"/>
          <a:stretch/>
        </p:blipFill>
        <p:spPr>
          <a:xfrm>
            <a:off x="127080" y="168840"/>
            <a:ext cx="457560" cy="258120"/>
          </a:xfrm>
          <a:prstGeom prst="rect">
            <a:avLst/>
          </a:prstGeom>
          <a:ln>
            <a:noFill/>
          </a:ln>
        </p:spPr>
      </p:pic>
      <p:sp>
        <p:nvSpPr>
          <p:cNvPr id="138" name="CustomShape 5"/>
          <p:cNvSpPr/>
          <p:nvPr/>
        </p:nvSpPr>
        <p:spPr>
          <a:xfrm>
            <a:off x="4945320" y="4958280"/>
            <a:ext cx="1185840" cy="20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r">
              <a:lnSpc>
                <a:spcPct val="100000"/>
              </a:lnSpc>
              <a:spcBef>
                <a:spcPts val="751"/>
              </a:spcBef>
            </a:pPr>
            <a:r>
              <a:rPr b="0" lang="fr-FR" sz="800" spc="-1" strike="noStrike">
                <a:solidFill>
                  <a:srgbClr val="8c8c8c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Date</a:t>
            </a:r>
            <a:endParaRPr b="0" lang="fr-FR" sz="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9" name="CustomShape 6"/>
          <p:cNvSpPr/>
          <p:nvPr/>
        </p:nvSpPr>
        <p:spPr>
          <a:xfrm>
            <a:off x="72360" y="4924800"/>
            <a:ext cx="2567160" cy="195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40000"/>
              </a:lnSpc>
            </a:pPr>
            <a:r>
              <a:rPr b="0" lang="fr-FR" sz="700" spc="-1" strike="noStrike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Commissariat à l’énergie atomique et aux énergies alternatives</a:t>
            </a:r>
            <a:endParaRPr b="0" lang="fr-FR" sz="7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40" name="Picture 1" descr=""/>
          <p:cNvPicPr/>
          <p:nvPr/>
        </p:nvPicPr>
        <p:blipFill>
          <a:blip r:embed="rId3"/>
          <a:stretch/>
        </p:blipFill>
        <p:spPr>
          <a:xfrm>
            <a:off x="0" y="-28080"/>
            <a:ext cx="6856200" cy="4497120"/>
          </a:xfrm>
          <a:prstGeom prst="rect">
            <a:avLst/>
          </a:prstGeom>
          <a:ln>
            <a:noFill/>
          </a:ln>
        </p:spPr>
      </p:pic>
      <p:sp>
        <p:nvSpPr>
          <p:cNvPr id="141" name="CustomShape 7"/>
          <p:cNvSpPr/>
          <p:nvPr/>
        </p:nvSpPr>
        <p:spPr>
          <a:xfrm>
            <a:off x="0" y="4470840"/>
            <a:ext cx="6856200" cy="67104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5b9bd5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 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2" name="CustomShape 8"/>
          <p:cNvSpPr/>
          <p:nvPr/>
        </p:nvSpPr>
        <p:spPr>
          <a:xfrm>
            <a:off x="626040" y="4618440"/>
            <a:ext cx="5834880" cy="25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40000"/>
              </a:lnSpc>
            </a:pPr>
            <a:r>
              <a:rPr b="0" lang="fr-FR" sz="1100" spc="-1" strike="noStrike">
                <a:solidFill>
                  <a:srgbClr val="5c5c5c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Commissariat à l’énergie atomique et aux énergies alternatives - </a:t>
            </a:r>
            <a:r>
              <a:rPr b="0" lang="fr-FR" sz="1100" spc="-1" strike="noStrike">
                <a:solidFill>
                  <a:srgbClr val="a50119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www.cea.fr</a:t>
            </a:r>
            <a:endParaRPr b="0" lang="fr-FR" sz="11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3" name="PlaceHolder 9"/>
          <p:cNvSpPr>
            <a:spLocks noGrp="1"/>
          </p:cNvSpPr>
          <p:nvPr>
            <p:ph type="title"/>
          </p:nvPr>
        </p:nvSpPr>
        <p:spPr>
          <a:xfrm>
            <a:off x="342720" y="205200"/>
            <a:ext cx="61718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Cliquez pour éditer le format du texte-titre</a:t>
            </a:r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4" name="PlaceHolder 10"/>
          <p:cNvSpPr>
            <a:spLocks noGrp="1"/>
          </p:cNvSpPr>
          <p:nvPr>
            <p:ph type="body"/>
          </p:nvPr>
        </p:nvSpPr>
        <p:spPr>
          <a:xfrm>
            <a:off x="342720" y="1203480"/>
            <a:ext cx="61718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Cliquez pour éditer le format du plan de texte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niveau de plan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Troisième niveau de plan</a:t>
            </a:r>
            <a:endParaRPr b="0" lang="fr-FR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Quatrième niveau de plan</a:t>
            </a: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Cinquième niveau de plan</a:t>
            </a: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Sixième niveau de plan</a:t>
            </a: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Septième niveau de plan</a:t>
            </a: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CustomShape 1"/>
          <p:cNvSpPr/>
          <p:nvPr/>
        </p:nvSpPr>
        <p:spPr>
          <a:xfrm>
            <a:off x="0" y="4970880"/>
            <a:ext cx="6856200" cy="1738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5b9bd5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 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2" name="CustomShape 2"/>
          <p:cNvSpPr/>
          <p:nvPr/>
        </p:nvSpPr>
        <p:spPr>
          <a:xfrm>
            <a:off x="0" y="-19440"/>
            <a:ext cx="6856200" cy="592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5b9bd5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 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3" name="CustomShape 3"/>
          <p:cNvSpPr/>
          <p:nvPr/>
        </p:nvSpPr>
        <p:spPr>
          <a:xfrm>
            <a:off x="6130080" y="4970520"/>
            <a:ext cx="726120" cy="174960"/>
          </a:xfrm>
          <a:prstGeom prst="rect">
            <a:avLst/>
          </a:prstGeom>
          <a:solidFill>
            <a:srgbClr val="b115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4" name="CustomShape 4"/>
          <p:cNvSpPr/>
          <p:nvPr/>
        </p:nvSpPr>
        <p:spPr>
          <a:xfrm>
            <a:off x="0" y="-19440"/>
            <a:ext cx="726120" cy="586080"/>
          </a:xfrm>
          <a:prstGeom prst="rect">
            <a:avLst/>
          </a:prstGeom>
          <a:solidFill>
            <a:srgbClr val="c117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85" name="Picture 25" descr=""/>
          <p:cNvPicPr/>
          <p:nvPr/>
        </p:nvPicPr>
        <p:blipFill>
          <a:blip r:embed="rId2"/>
          <a:stretch/>
        </p:blipFill>
        <p:spPr>
          <a:xfrm>
            <a:off x="127080" y="168840"/>
            <a:ext cx="457560" cy="258120"/>
          </a:xfrm>
          <a:prstGeom prst="rect">
            <a:avLst/>
          </a:prstGeom>
          <a:ln>
            <a:noFill/>
          </a:ln>
        </p:spPr>
      </p:pic>
      <p:sp>
        <p:nvSpPr>
          <p:cNvPr id="186" name="CustomShape 5"/>
          <p:cNvSpPr/>
          <p:nvPr/>
        </p:nvSpPr>
        <p:spPr>
          <a:xfrm>
            <a:off x="4945320" y="4958280"/>
            <a:ext cx="1185840" cy="20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r">
              <a:lnSpc>
                <a:spcPct val="100000"/>
              </a:lnSpc>
              <a:spcBef>
                <a:spcPts val="751"/>
              </a:spcBef>
            </a:pPr>
            <a:r>
              <a:rPr b="0" lang="fr-FR" sz="800" spc="-1" strike="noStrike">
                <a:solidFill>
                  <a:srgbClr val="8c8c8c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Date</a:t>
            </a:r>
            <a:endParaRPr b="0" lang="fr-FR" sz="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7" name="CustomShape 6"/>
          <p:cNvSpPr/>
          <p:nvPr/>
        </p:nvSpPr>
        <p:spPr>
          <a:xfrm>
            <a:off x="72360" y="4924800"/>
            <a:ext cx="2567160" cy="195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40000"/>
              </a:lnSpc>
            </a:pPr>
            <a:r>
              <a:rPr b="0" lang="fr-FR" sz="700" spc="-1" strike="noStrike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Commissariat à l’énergie atomique et aux énergies alternatives</a:t>
            </a:r>
            <a:endParaRPr b="0" lang="fr-FR" sz="7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88" name="Picture 1" descr=""/>
          <p:cNvPicPr/>
          <p:nvPr/>
        </p:nvPicPr>
        <p:blipFill>
          <a:blip r:embed="rId3"/>
          <a:stretch/>
        </p:blipFill>
        <p:spPr>
          <a:xfrm>
            <a:off x="0" y="-27000"/>
            <a:ext cx="6856200" cy="4514400"/>
          </a:xfrm>
          <a:prstGeom prst="rect">
            <a:avLst/>
          </a:prstGeom>
          <a:ln>
            <a:noFill/>
          </a:ln>
        </p:spPr>
      </p:pic>
      <p:sp>
        <p:nvSpPr>
          <p:cNvPr id="189" name="CustomShape 7"/>
          <p:cNvSpPr/>
          <p:nvPr/>
        </p:nvSpPr>
        <p:spPr>
          <a:xfrm>
            <a:off x="0" y="4470840"/>
            <a:ext cx="6856200" cy="67104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5b9bd5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 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0" name="CustomShape 8"/>
          <p:cNvSpPr/>
          <p:nvPr/>
        </p:nvSpPr>
        <p:spPr>
          <a:xfrm>
            <a:off x="626040" y="4618440"/>
            <a:ext cx="5834880" cy="25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40000"/>
              </a:lnSpc>
            </a:pPr>
            <a:r>
              <a:rPr b="0" lang="fr-FR" sz="1100" spc="-1" strike="noStrike">
                <a:solidFill>
                  <a:srgbClr val="5c5c5c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Commissariat à l’énergie atomique et aux énergies alternatives - </a:t>
            </a:r>
            <a:r>
              <a:rPr b="0" lang="fr-FR" sz="1100" spc="-1" strike="noStrike">
                <a:solidFill>
                  <a:srgbClr val="a50119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www.cea.fr</a:t>
            </a:r>
            <a:endParaRPr b="0" lang="fr-FR" sz="11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1" name="PlaceHolder 9"/>
          <p:cNvSpPr>
            <a:spLocks noGrp="1"/>
          </p:cNvSpPr>
          <p:nvPr>
            <p:ph type="title"/>
          </p:nvPr>
        </p:nvSpPr>
        <p:spPr>
          <a:xfrm>
            <a:off x="342720" y="205200"/>
            <a:ext cx="61718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Cliquez pour éditer le format du texte-titre</a:t>
            </a:r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2" name="PlaceHolder 10"/>
          <p:cNvSpPr>
            <a:spLocks noGrp="1"/>
          </p:cNvSpPr>
          <p:nvPr>
            <p:ph type="body"/>
          </p:nvPr>
        </p:nvSpPr>
        <p:spPr>
          <a:xfrm>
            <a:off x="342720" y="1203480"/>
            <a:ext cx="61718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Cliquez pour éditer le format du plan de texte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niveau de plan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Troisième niveau de plan</a:t>
            </a:r>
            <a:endParaRPr b="0" lang="fr-FR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Quatrième niveau de plan</a:t>
            </a: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Cinquième niveau de plan</a:t>
            </a: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Sixième niveau de plan</a:t>
            </a: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Septième niveau de plan</a:t>
            </a: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  <p:sldLayoutId id="2147483709" r:id="rId12"/>
    <p:sldLayoutId id="2147483710" r:id="rId13"/>
    <p:sldLayoutId id="2147483711" r:id="rId14"/>
    <p:sldLayoutId id="2147483712" r:id="rId15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CustomShape 1"/>
          <p:cNvSpPr/>
          <p:nvPr/>
        </p:nvSpPr>
        <p:spPr>
          <a:xfrm>
            <a:off x="0" y="4970880"/>
            <a:ext cx="6856200" cy="1738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5b9bd5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 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0" name="CustomShape 2"/>
          <p:cNvSpPr/>
          <p:nvPr/>
        </p:nvSpPr>
        <p:spPr>
          <a:xfrm>
            <a:off x="0" y="-19440"/>
            <a:ext cx="6856200" cy="592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5b9bd5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 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1" name="CustomShape 3"/>
          <p:cNvSpPr/>
          <p:nvPr/>
        </p:nvSpPr>
        <p:spPr>
          <a:xfrm>
            <a:off x="6130080" y="4970520"/>
            <a:ext cx="726120" cy="174960"/>
          </a:xfrm>
          <a:prstGeom prst="rect">
            <a:avLst/>
          </a:prstGeom>
          <a:solidFill>
            <a:srgbClr val="b115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2" name="CustomShape 4"/>
          <p:cNvSpPr/>
          <p:nvPr/>
        </p:nvSpPr>
        <p:spPr>
          <a:xfrm>
            <a:off x="0" y="-19440"/>
            <a:ext cx="726120" cy="586080"/>
          </a:xfrm>
          <a:prstGeom prst="rect">
            <a:avLst/>
          </a:prstGeom>
          <a:solidFill>
            <a:srgbClr val="c117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33" name="Picture 25" descr=""/>
          <p:cNvPicPr/>
          <p:nvPr/>
        </p:nvPicPr>
        <p:blipFill>
          <a:blip r:embed="rId2"/>
          <a:stretch/>
        </p:blipFill>
        <p:spPr>
          <a:xfrm>
            <a:off x="127080" y="168840"/>
            <a:ext cx="457560" cy="258120"/>
          </a:xfrm>
          <a:prstGeom prst="rect">
            <a:avLst/>
          </a:prstGeom>
          <a:ln>
            <a:noFill/>
          </a:ln>
        </p:spPr>
      </p:pic>
      <p:sp>
        <p:nvSpPr>
          <p:cNvPr id="234" name="CustomShape 5"/>
          <p:cNvSpPr/>
          <p:nvPr/>
        </p:nvSpPr>
        <p:spPr>
          <a:xfrm>
            <a:off x="4945320" y="4958280"/>
            <a:ext cx="1185840" cy="20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r">
              <a:lnSpc>
                <a:spcPct val="100000"/>
              </a:lnSpc>
              <a:spcBef>
                <a:spcPts val="751"/>
              </a:spcBef>
            </a:pPr>
            <a:r>
              <a:rPr b="0" lang="fr-FR" sz="800" spc="-1" strike="noStrike">
                <a:solidFill>
                  <a:srgbClr val="8c8c8c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Date</a:t>
            </a:r>
            <a:endParaRPr b="0" lang="fr-FR" sz="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5" name="CustomShape 6"/>
          <p:cNvSpPr/>
          <p:nvPr/>
        </p:nvSpPr>
        <p:spPr>
          <a:xfrm>
            <a:off x="72360" y="4924800"/>
            <a:ext cx="2567160" cy="195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40000"/>
              </a:lnSpc>
            </a:pPr>
            <a:r>
              <a:rPr b="0" lang="fr-FR" sz="700" spc="-1" strike="noStrike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Commissariat à l’énergie atomique et aux énergies alternatives</a:t>
            </a:r>
            <a:endParaRPr b="0" lang="fr-FR" sz="7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6" name="CustomShape 7"/>
          <p:cNvSpPr/>
          <p:nvPr/>
        </p:nvSpPr>
        <p:spPr>
          <a:xfrm>
            <a:off x="0" y="4470840"/>
            <a:ext cx="6856200" cy="67104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5b9bd5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 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37" name="Picture 1" descr=""/>
          <p:cNvPicPr/>
          <p:nvPr/>
        </p:nvPicPr>
        <p:blipFill>
          <a:blip r:embed="rId3"/>
          <a:stretch/>
        </p:blipFill>
        <p:spPr>
          <a:xfrm>
            <a:off x="0" y="-28080"/>
            <a:ext cx="6856200" cy="4497120"/>
          </a:xfrm>
          <a:prstGeom prst="rect">
            <a:avLst/>
          </a:prstGeom>
          <a:ln>
            <a:noFill/>
          </a:ln>
        </p:spPr>
      </p:pic>
      <p:sp>
        <p:nvSpPr>
          <p:cNvPr id="238" name="CustomShape 8"/>
          <p:cNvSpPr/>
          <p:nvPr/>
        </p:nvSpPr>
        <p:spPr>
          <a:xfrm>
            <a:off x="626040" y="4618440"/>
            <a:ext cx="5834880" cy="25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40000"/>
              </a:lnSpc>
            </a:pPr>
            <a:r>
              <a:rPr b="0" lang="fr-FR" sz="1100" spc="-1" strike="noStrike">
                <a:solidFill>
                  <a:srgbClr val="5c5c5c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Commissariat à l’énergie atomique et aux énergies alternatives - </a:t>
            </a:r>
            <a:r>
              <a:rPr b="0" lang="fr-FR" sz="1100" spc="-1" strike="noStrike">
                <a:solidFill>
                  <a:srgbClr val="a50119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www.cea.fr</a:t>
            </a:r>
            <a:endParaRPr b="0" lang="fr-FR" sz="11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39" name="Picture 9" descr=""/>
          <p:cNvPicPr/>
          <p:nvPr/>
        </p:nvPicPr>
        <p:blipFill>
          <a:blip r:embed="rId4"/>
          <a:stretch/>
        </p:blipFill>
        <p:spPr>
          <a:xfrm>
            <a:off x="733680" y="1395720"/>
            <a:ext cx="1454760" cy="1187280"/>
          </a:xfrm>
          <a:prstGeom prst="rect">
            <a:avLst/>
          </a:prstGeom>
          <a:ln>
            <a:noFill/>
          </a:ln>
          <a:effectLst>
            <a:outerShdw algn="tl" blurRad="517525" dir="2700000" dist="38100" rotWithShape="0">
              <a:srgbClr val="000000">
                <a:alpha val="33000"/>
              </a:srgbClr>
            </a:outerShdw>
          </a:effectLst>
        </p:spPr>
      </p:pic>
      <p:sp>
        <p:nvSpPr>
          <p:cNvPr id="240" name="PlaceHolder 9"/>
          <p:cNvSpPr>
            <a:spLocks noGrp="1"/>
          </p:cNvSpPr>
          <p:nvPr>
            <p:ph type="title"/>
          </p:nvPr>
        </p:nvSpPr>
        <p:spPr>
          <a:xfrm>
            <a:off x="342720" y="205200"/>
            <a:ext cx="61718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</a:t>
            </a: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iq</a:t>
            </a: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ue</a:t>
            </a: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z </a:t>
            </a: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po</a:t>
            </a: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ur </a:t>
            </a: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éd</a:t>
            </a: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ite</a:t>
            </a: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 </a:t>
            </a: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le </a:t>
            </a: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</a:t>
            </a: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</a:t>
            </a: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</a:t>
            </a: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at </a:t>
            </a: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du </a:t>
            </a: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te</a:t>
            </a: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xt</a:t>
            </a: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e-</a:t>
            </a: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titr</a:t>
            </a: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</a:t>
            </a:r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1" name="PlaceHolder 10"/>
          <p:cNvSpPr>
            <a:spLocks noGrp="1"/>
          </p:cNvSpPr>
          <p:nvPr>
            <p:ph type="body"/>
          </p:nvPr>
        </p:nvSpPr>
        <p:spPr>
          <a:xfrm>
            <a:off x="342720" y="1203480"/>
            <a:ext cx="61718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Cliquez pour éditer le format du plan de texte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niveau de plan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Troisième niveau de plan</a:t>
            </a:r>
            <a:endParaRPr b="0" lang="fr-FR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Quatrième niveau de plan</a:t>
            </a: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Cinquième niveau de plan</a:t>
            </a: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Sixième niveau de plan</a:t>
            </a: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Septième niveau de plan</a:t>
            </a: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  <p:sldLayoutId id="2147483721" r:id="rId12"/>
    <p:sldLayoutId id="2147483722" r:id="rId13"/>
    <p:sldLayoutId id="2147483723" r:id="rId14"/>
    <p:sldLayoutId id="2147483724" r:id="rId15"/>
    <p:sldLayoutId id="2147483725" r:id="rId16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CustomShape 1"/>
          <p:cNvSpPr/>
          <p:nvPr/>
        </p:nvSpPr>
        <p:spPr>
          <a:xfrm>
            <a:off x="0" y="4970880"/>
            <a:ext cx="6856200" cy="1738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5b9bd5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 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9" name="CustomShape 2"/>
          <p:cNvSpPr/>
          <p:nvPr/>
        </p:nvSpPr>
        <p:spPr>
          <a:xfrm>
            <a:off x="0" y="-19440"/>
            <a:ext cx="6856200" cy="592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5b9bd5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 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0" name="CustomShape 3"/>
          <p:cNvSpPr/>
          <p:nvPr/>
        </p:nvSpPr>
        <p:spPr>
          <a:xfrm>
            <a:off x="6130080" y="4970520"/>
            <a:ext cx="726120" cy="174960"/>
          </a:xfrm>
          <a:prstGeom prst="rect">
            <a:avLst/>
          </a:prstGeom>
          <a:solidFill>
            <a:srgbClr val="b115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1" name="CustomShape 4"/>
          <p:cNvSpPr/>
          <p:nvPr/>
        </p:nvSpPr>
        <p:spPr>
          <a:xfrm>
            <a:off x="0" y="-19440"/>
            <a:ext cx="726120" cy="586080"/>
          </a:xfrm>
          <a:prstGeom prst="rect">
            <a:avLst/>
          </a:prstGeom>
          <a:solidFill>
            <a:srgbClr val="c117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82" name="Picture 25" descr=""/>
          <p:cNvPicPr/>
          <p:nvPr/>
        </p:nvPicPr>
        <p:blipFill>
          <a:blip r:embed="rId2"/>
          <a:stretch/>
        </p:blipFill>
        <p:spPr>
          <a:xfrm>
            <a:off x="127080" y="168840"/>
            <a:ext cx="457560" cy="258120"/>
          </a:xfrm>
          <a:prstGeom prst="rect">
            <a:avLst/>
          </a:prstGeom>
          <a:ln>
            <a:noFill/>
          </a:ln>
        </p:spPr>
      </p:pic>
      <p:sp>
        <p:nvSpPr>
          <p:cNvPr id="283" name="CustomShape 5"/>
          <p:cNvSpPr/>
          <p:nvPr/>
        </p:nvSpPr>
        <p:spPr>
          <a:xfrm>
            <a:off x="4945320" y="4958280"/>
            <a:ext cx="1185840" cy="20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r">
              <a:lnSpc>
                <a:spcPct val="100000"/>
              </a:lnSpc>
              <a:spcBef>
                <a:spcPts val="751"/>
              </a:spcBef>
            </a:pPr>
            <a:r>
              <a:rPr b="0" lang="fr-FR" sz="800" spc="-1" strike="noStrike">
                <a:solidFill>
                  <a:srgbClr val="8c8c8c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Date</a:t>
            </a:r>
            <a:endParaRPr b="0" lang="fr-FR" sz="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4" name="CustomShape 6"/>
          <p:cNvSpPr/>
          <p:nvPr/>
        </p:nvSpPr>
        <p:spPr>
          <a:xfrm>
            <a:off x="72360" y="4924800"/>
            <a:ext cx="2567160" cy="195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40000"/>
              </a:lnSpc>
            </a:pPr>
            <a:r>
              <a:rPr b="0" lang="fr-FR" sz="700" spc="-1" strike="noStrike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Commissariat à l’énergie atomique et aux énergies alternatives</a:t>
            </a:r>
            <a:endParaRPr b="0" lang="fr-FR" sz="7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5" name="CustomShape 7"/>
          <p:cNvSpPr/>
          <p:nvPr/>
        </p:nvSpPr>
        <p:spPr>
          <a:xfrm>
            <a:off x="0" y="4470840"/>
            <a:ext cx="6856200" cy="67104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5b9bd5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 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86" name="Picture 8" descr=""/>
          <p:cNvPicPr/>
          <p:nvPr/>
        </p:nvPicPr>
        <p:blipFill>
          <a:blip r:embed="rId3"/>
          <a:stretch/>
        </p:blipFill>
        <p:spPr>
          <a:xfrm>
            <a:off x="0" y="-23040"/>
            <a:ext cx="6856200" cy="4497120"/>
          </a:xfrm>
          <a:prstGeom prst="rect">
            <a:avLst/>
          </a:prstGeom>
          <a:ln>
            <a:noFill/>
          </a:ln>
        </p:spPr>
      </p:pic>
      <p:pic>
        <p:nvPicPr>
          <p:cNvPr id="287" name="Picture 9" descr=""/>
          <p:cNvPicPr/>
          <p:nvPr/>
        </p:nvPicPr>
        <p:blipFill>
          <a:blip r:embed="rId4"/>
          <a:stretch/>
        </p:blipFill>
        <p:spPr>
          <a:xfrm>
            <a:off x="733680" y="1395720"/>
            <a:ext cx="1454760" cy="1187280"/>
          </a:xfrm>
          <a:prstGeom prst="rect">
            <a:avLst/>
          </a:prstGeom>
          <a:ln>
            <a:noFill/>
          </a:ln>
          <a:effectLst>
            <a:outerShdw algn="tl" blurRad="517525" dir="2700000" dist="38100" rotWithShape="0">
              <a:srgbClr val="000000">
                <a:alpha val="33000"/>
              </a:srgbClr>
            </a:outerShdw>
          </a:effectLst>
        </p:spPr>
      </p:pic>
      <p:sp>
        <p:nvSpPr>
          <p:cNvPr id="288" name="CustomShape 8"/>
          <p:cNvSpPr/>
          <p:nvPr/>
        </p:nvSpPr>
        <p:spPr>
          <a:xfrm>
            <a:off x="632520" y="2817720"/>
            <a:ext cx="5893560" cy="261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90000"/>
              </a:lnSpc>
            </a:pPr>
            <a:r>
              <a:rPr b="0" lang="fr-FR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DE LA RECHERCHE À L’INDUSTRIE</a:t>
            </a:r>
            <a:endParaRPr b="0" lang="fr-FR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9" name="CustomShape 9"/>
          <p:cNvSpPr/>
          <p:nvPr/>
        </p:nvSpPr>
        <p:spPr>
          <a:xfrm>
            <a:off x="626040" y="4618440"/>
            <a:ext cx="5834880" cy="25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40000"/>
              </a:lnSpc>
            </a:pPr>
            <a:r>
              <a:rPr b="0" lang="fr-FR" sz="1100" spc="-1" strike="noStrike">
                <a:solidFill>
                  <a:srgbClr val="5c5c5c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Commissariat à l’énergie atomique et aux énergies alternatives - </a:t>
            </a:r>
            <a:r>
              <a:rPr b="0" lang="fr-FR" sz="1100" spc="-1" strike="noStrike">
                <a:solidFill>
                  <a:srgbClr val="a50119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www.cea.fr</a:t>
            </a:r>
            <a:endParaRPr b="0" lang="fr-FR" sz="11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0" name="PlaceHolder 10"/>
          <p:cNvSpPr>
            <a:spLocks noGrp="1"/>
          </p:cNvSpPr>
          <p:nvPr>
            <p:ph type="title"/>
          </p:nvPr>
        </p:nvSpPr>
        <p:spPr>
          <a:xfrm>
            <a:off x="342720" y="205200"/>
            <a:ext cx="61718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</a:t>
            </a: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iq</a:t>
            </a: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ue</a:t>
            </a: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z </a:t>
            </a: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po</a:t>
            </a: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ur </a:t>
            </a: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éd</a:t>
            </a: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ite</a:t>
            </a: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 </a:t>
            </a: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le </a:t>
            </a: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</a:t>
            </a: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</a:t>
            </a: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</a:t>
            </a: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at </a:t>
            </a: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du </a:t>
            </a: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te</a:t>
            </a: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xt</a:t>
            </a: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e-</a:t>
            </a: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titr</a:t>
            </a: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</a:t>
            </a:r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1" name="PlaceHolder 11"/>
          <p:cNvSpPr>
            <a:spLocks noGrp="1"/>
          </p:cNvSpPr>
          <p:nvPr>
            <p:ph type="body"/>
          </p:nvPr>
        </p:nvSpPr>
        <p:spPr>
          <a:xfrm>
            <a:off x="342720" y="1203480"/>
            <a:ext cx="61718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Cliquez pour éditer le format du plan de texte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niveau de plan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Troisième niveau de plan</a:t>
            </a:r>
            <a:endParaRPr b="0" lang="fr-FR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Quatrième niveau de plan</a:t>
            </a: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Cinquième niveau de plan</a:t>
            </a: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Sixième niveau de plan</a:t>
            </a: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Septième niveau de plan</a:t>
            </a: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7" r:id="rId5"/>
    <p:sldLayoutId id="2147483728" r:id="rId6"/>
    <p:sldLayoutId id="2147483729" r:id="rId7"/>
    <p:sldLayoutId id="2147483730" r:id="rId8"/>
    <p:sldLayoutId id="2147483731" r:id="rId9"/>
    <p:sldLayoutId id="2147483732" r:id="rId10"/>
    <p:sldLayoutId id="2147483733" r:id="rId11"/>
    <p:sldLayoutId id="2147483734" r:id="rId12"/>
    <p:sldLayoutId id="2147483735" r:id="rId13"/>
    <p:sldLayoutId id="2147483736" r:id="rId14"/>
    <p:sldLayoutId id="2147483737" r:id="rId15"/>
    <p:sldLayoutId id="2147483738" r:id="rId16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CustomShape 1"/>
          <p:cNvSpPr/>
          <p:nvPr/>
        </p:nvSpPr>
        <p:spPr>
          <a:xfrm>
            <a:off x="0" y="4970880"/>
            <a:ext cx="6856920" cy="174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5b9bd5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 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9" name="CustomShape 2"/>
          <p:cNvSpPr/>
          <p:nvPr/>
        </p:nvSpPr>
        <p:spPr>
          <a:xfrm>
            <a:off x="0" y="-19440"/>
            <a:ext cx="6856920" cy="5929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5b9bd5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 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0" name="CustomShape 3"/>
          <p:cNvSpPr/>
          <p:nvPr/>
        </p:nvSpPr>
        <p:spPr>
          <a:xfrm>
            <a:off x="6130080" y="4970520"/>
            <a:ext cx="726840" cy="175680"/>
          </a:xfrm>
          <a:prstGeom prst="rect">
            <a:avLst/>
          </a:prstGeom>
          <a:solidFill>
            <a:srgbClr val="b115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1" name="CustomShape 4"/>
          <p:cNvSpPr/>
          <p:nvPr/>
        </p:nvSpPr>
        <p:spPr>
          <a:xfrm>
            <a:off x="0" y="-19440"/>
            <a:ext cx="726840" cy="586800"/>
          </a:xfrm>
          <a:prstGeom prst="rect">
            <a:avLst/>
          </a:prstGeom>
          <a:solidFill>
            <a:srgbClr val="c117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32" name="Picture 25" descr=""/>
          <p:cNvPicPr/>
          <p:nvPr/>
        </p:nvPicPr>
        <p:blipFill>
          <a:blip r:embed="rId2"/>
          <a:stretch/>
        </p:blipFill>
        <p:spPr>
          <a:xfrm>
            <a:off x="127080" y="168840"/>
            <a:ext cx="458280" cy="258840"/>
          </a:xfrm>
          <a:prstGeom prst="rect">
            <a:avLst/>
          </a:prstGeom>
          <a:ln>
            <a:noFill/>
          </a:ln>
        </p:spPr>
      </p:pic>
      <p:sp>
        <p:nvSpPr>
          <p:cNvPr id="333" name="CustomShape 5"/>
          <p:cNvSpPr/>
          <p:nvPr/>
        </p:nvSpPr>
        <p:spPr>
          <a:xfrm>
            <a:off x="4945320" y="4958280"/>
            <a:ext cx="1186560" cy="21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r">
              <a:lnSpc>
                <a:spcPct val="100000"/>
              </a:lnSpc>
              <a:spcBef>
                <a:spcPts val="751"/>
              </a:spcBef>
            </a:pPr>
            <a:r>
              <a:rPr b="0" lang="fr-FR" sz="800" spc="-1" strike="noStrike">
                <a:solidFill>
                  <a:srgbClr val="8c8c8c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Date</a:t>
            </a:r>
            <a:endParaRPr b="0" lang="fr-FR" sz="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4" name="CustomShape 6"/>
          <p:cNvSpPr/>
          <p:nvPr/>
        </p:nvSpPr>
        <p:spPr>
          <a:xfrm>
            <a:off x="72360" y="4924800"/>
            <a:ext cx="2567880" cy="196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40000"/>
              </a:lnSpc>
            </a:pPr>
            <a:r>
              <a:rPr b="0" lang="fr-FR" sz="700" spc="-1" strike="noStrike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Commissariat à l’énergie atomique et aux énergies alternatives</a:t>
            </a:r>
            <a:endParaRPr b="0" lang="fr-FR" sz="7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5" name="CustomShape 7"/>
          <p:cNvSpPr/>
          <p:nvPr/>
        </p:nvSpPr>
        <p:spPr>
          <a:xfrm>
            <a:off x="0" y="4470840"/>
            <a:ext cx="6856920" cy="67176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5b9bd5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 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36" name="Picture 1" descr=""/>
          <p:cNvPicPr/>
          <p:nvPr/>
        </p:nvPicPr>
        <p:blipFill>
          <a:blip r:embed="rId3"/>
          <a:stretch/>
        </p:blipFill>
        <p:spPr>
          <a:xfrm>
            <a:off x="0" y="-28080"/>
            <a:ext cx="6856920" cy="4497840"/>
          </a:xfrm>
          <a:prstGeom prst="rect">
            <a:avLst/>
          </a:prstGeom>
          <a:ln>
            <a:noFill/>
          </a:ln>
        </p:spPr>
      </p:pic>
      <p:sp>
        <p:nvSpPr>
          <p:cNvPr id="337" name="CustomShape 8"/>
          <p:cNvSpPr/>
          <p:nvPr/>
        </p:nvSpPr>
        <p:spPr>
          <a:xfrm>
            <a:off x="626040" y="4618440"/>
            <a:ext cx="5835600" cy="257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40000"/>
              </a:lnSpc>
            </a:pPr>
            <a:r>
              <a:rPr b="0" lang="fr-FR" sz="1100" spc="-1" strike="noStrike">
                <a:solidFill>
                  <a:srgbClr val="5c5c5c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Commissariat à l’énergie atomique et aux énergies alternatives - </a:t>
            </a:r>
            <a:r>
              <a:rPr b="0" lang="fr-FR" sz="1100" spc="-1" strike="noStrike">
                <a:solidFill>
                  <a:srgbClr val="a50119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www.cea.fr</a:t>
            </a:r>
            <a:endParaRPr b="0" lang="fr-FR" sz="11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38" name="Picture 9" descr=""/>
          <p:cNvPicPr/>
          <p:nvPr/>
        </p:nvPicPr>
        <p:blipFill>
          <a:blip r:embed="rId4"/>
          <a:stretch/>
        </p:blipFill>
        <p:spPr>
          <a:xfrm>
            <a:off x="733680" y="1395720"/>
            <a:ext cx="1455480" cy="1188000"/>
          </a:xfrm>
          <a:prstGeom prst="rect">
            <a:avLst/>
          </a:prstGeom>
          <a:ln>
            <a:noFill/>
          </a:ln>
          <a:effectLst>
            <a:outerShdw algn="tl" blurRad="517525" dir="2700000" dist="38100" rotWithShape="0">
              <a:srgbClr val="000000">
                <a:alpha val="33000"/>
              </a:srgbClr>
            </a:outerShdw>
          </a:effectLst>
        </p:spPr>
      </p:pic>
      <p:sp>
        <p:nvSpPr>
          <p:cNvPr id="339" name="PlaceHolder 9"/>
          <p:cNvSpPr>
            <a:spLocks noGrp="1"/>
          </p:cNvSpPr>
          <p:nvPr>
            <p:ph type="title"/>
          </p:nvPr>
        </p:nvSpPr>
        <p:spPr>
          <a:xfrm>
            <a:off x="342720" y="205200"/>
            <a:ext cx="61718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</a:t>
            </a: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iq</a:t>
            </a: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ue</a:t>
            </a: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z </a:t>
            </a: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po</a:t>
            </a: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ur </a:t>
            </a: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éd</a:t>
            </a: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ite</a:t>
            </a: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 </a:t>
            </a: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le </a:t>
            </a: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</a:t>
            </a: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</a:t>
            </a: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</a:t>
            </a: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at </a:t>
            </a: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du </a:t>
            </a: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te</a:t>
            </a: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xt</a:t>
            </a: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e-</a:t>
            </a: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titr</a:t>
            </a: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</a:t>
            </a:r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0" name="PlaceHolder 10"/>
          <p:cNvSpPr>
            <a:spLocks noGrp="1"/>
          </p:cNvSpPr>
          <p:nvPr>
            <p:ph type="body"/>
          </p:nvPr>
        </p:nvSpPr>
        <p:spPr>
          <a:xfrm>
            <a:off x="342720" y="1203480"/>
            <a:ext cx="61718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Cliquez pour éditer le format du plan de texte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niveau de plan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Troisième niveau de plan</a:t>
            </a:r>
            <a:endParaRPr b="0" lang="fr-FR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Quatrième niveau de plan</a:t>
            </a: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Cinquième niveau de plan</a:t>
            </a: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Sixième niveau de plan</a:t>
            </a: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Septième niveau de plan</a:t>
            </a: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  <p:sldLayoutId id="2147483747" r:id="rId12"/>
    <p:sldLayoutId id="2147483748" r:id="rId13"/>
    <p:sldLayoutId id="2147483749" r:id="rId14"/>
    <p:sldLayoutId id="2147483750" r:id="rId15"/>
    <p:sldLayoutId id="2147483751" r:id="rId16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image" Target="../media/image23.png"/><Relationship Id="rId3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image" Target="../media/image25.png"/><Relationship Id="rId3" Type="http://schemas.openxmlformats.org/officeDocument/2006/relationships/image" Target="../media/image26.png"/><Relationship Id="rId4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image" Target="../media/image28.png"/><Relationship Id="rId3" Type="http://schemas.openxmlformats.org/officeDocument/2006/relationships/image" Target="../media/image29.png"/><Relationship Id="rId4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image" Target="../media/image31.png"/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image" Target="../media/image35.png"/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chart" Target="../charts/chart16.xml"/><Relationship Id="rId2" Type="http://schemas.openxmlformats.org/officeDocument/2006/relationships/image" Target="../media/image38.png"/><Relationship Id="rId3" Type="http://schemas.openxmlformats.org/officeDocument/2006/relationships/image" Target="../media/image39.png"/><Relationship Id="rId4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chart" Target="../charts/chart17.xml"/><Relationship Id="rId2" Type="http://schemas.openxmlformats.org/officeDocument/2006/relationships/image" Target="../media/image40.png"/><Relationship Id="rId3" Type="http://schemas.openxmlformats.org/officeDocument/2006/relationships/image" Target="../media/image41.png"/><Relationship Id="rId4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CustomShape 1"/>
          <p:cNvSpPr/>
          <p:nvPr/>
        </p:nvSpPr>
        <p:spPr>
          <a:xfrm>
            <a:off x="632520" y="3175560"/>
            <a:ext cx="4927680" cy="42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spcBef>
                <a:spcPts val="751"/>
              </a:spcBef>
            </a:pPr>
            <a:r>
              <a:rPr b="1" lang="fr-FR" sz="1600" spc="-1" strike="noStrike" u="sng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Étude et évaluation de la structure de donnée SVDAG et ses variantes pour le RayTracing en visualisation </a:t>
            </a:r>
            <a:endParaRPr b="0" lang="fr-FR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8" name="CustomShape 2"/>
          <p:cNvSpPr/>
          <p:nvPr/>
        </p:nvSpPr>
        <p:spPr>
          <a:xfrm>
            <a:off x="632520" y="3841560"/>
            <a:ext cx="2204640" cy="21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spcBef>
                <a:spcPts val="751"/>
              </a:spcBef>
            </a:pPr>
            <a:r>
              <a:rPr b="0" lang="fr-FR" sz="9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endParaRPr b="0" lang="fr-FR" sz="9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9" name="CustomShape 3"/>
          <p:cNvSpPr/>
          <p:nvPr/>
        </p:nvSpPr>
        <p:spPr>
          <a:xfrm>
            <a:off x="632520" y="3841560"/>
            <a:ext cx="2204640" cy="374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spcBef>
                <a:spcPts val="181"/>
              </a:spcBef>
            </a:pPr>
            <a:r>
              <a:rPr b="0" lang="fr-FR" sz="105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Antoine Roche – M1 CHPS</a:t>
            </a:r>
            <a:endParaRPr b="0" lang="fr-FR" sz="10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  <a:spcBef>
                <a:spcPts val="181"/>
              </a:spcBef>
            </a:pPr>
            <a:r>
              <a:rPr b="0" lang="fr-FR" sz="105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Tuteur CEA : Jérôme Dubois</a:t>
            </a:r>
            <a:endParaRPr b="0" lang="fr-FR" sz="10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  <a:spcBef>
                <a:spcPts val="181"/>
              </a:spcBef>
            </a:pPr>
            <a:r>
              <a:rPr b="0" lang="fr-FR" sz="105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Tuteur enseignant : Michael Krajecki</a:t>
            </a:r>
            <a:endParaRPr b="0" lang="fr-FR" sz="10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0" name="CustomShape 4"/>
          <p:cNvSpPr/>
          <p:nvPr/>
        </p:nvSpPr>
        <p:spPr>
          <a:xfrm>
            <a:off x="4248000" y="3888000"/>
            <a:ext cx="2376000" cy="270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fr-FR" sz="13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08/04/19 – 30/08/19</a:t>
            </a:r>
            <a:endParaRPr b="0" lang="fr-FR" sz="13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CustomShape 1"/>
          <p:cNvSpPr/>
          <p:nvPr/>
        </p:nvSpPr>
        <p:spPr>
          <a:xfrm>
            <a:off x="830520" y="150480"/>
            <a:ext cx="6170400" cy="27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36000" bIns="36000" anchor="ctr"/>
          <a:p>
            <a:r>
              <a:rPr b="1" lang="fr-FR" sz="16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TRAVAUX FUTURS</a:t>
            </a:r>
            <a:endParaRPr b="1" lang="fr-FR" sz="1600" spc="-1" strike="noStrike">
              <a:solidFill>
                <a:srgbClr val="666666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82" name="CustomShape 2"/>
          <p:cNvSpPr/>
          <p:nvPr/>
        </p:nvSpPr>
        <p:spPr>
          <a:xfrm>
            <a:off x="6275880" y="5005080"/>
            <a:ext cx="469080" cy="10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0" bIns="0"/>
          <a:p>
            <a:pPr algn="ctr">
              <a:lnSpc>
                <a:spcPct val="100000"/>
              </a:lnSpc>
            </a:pPr>
            <a:fld id="{792EF014-196E-4B96-9619-2D74363F32F4}" type="slidenum">
              <a:rPr b="0" lang="fr-FR" sz="7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&lt;numéro&gt;</a:t>
            </a:fld>
            <a:endParaRPr b="0" lang="fr-FR" sz="7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83" name="" descr=""/>
          <p:cNvPicPr/>
          <p:nvPr/>
        </p:nvPicPr>
        <p:blipFill>
          <a:blip r:embed="rId1"/>
          <a:stretch/>
        </p:blipFill>
        <p:spPr>
          <a:xfrm>
            <a:off x="1865520" y="1944000"/>
            <a:ext cx="4398480" cy="2001240"/>
          </a:xfrm>
          <a:prstGeom prst="rect">
            <a:avLst/>
          </a:prstGeom>
          <a:ln>
            <a:noFill/>
          </a:ln>
        </p:spPr>
      </p:pic>
      <p:sp>
        <p:nvSpPr>
          <p:cNvPr id="484" name="TextShape 3"/>
          <p:cNvSpPr txBox="1"/>
          <p:nvPr/>
        </p:nvSpPr>
        <p:spPr>
          <a:xfrm>
            <a:off x="1872000" y="4089240"/>
            <a:ext cx="4392000" cy="4438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fr-FR" sz="14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Simulation de l’univers à un temps provenant du CEA-IRFU</a:t>
            </a:r>
            <a:endParaRPr b="0" lang="fr-FR" sz="1400" spc="-1" strike="noStrike">
              <a:solidFill>
                <a:srgbClr val="666666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algn="ctr"/>
            <a:r>
              <a:rPr b="0" lang="fr-FR" sz="14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72 milliards de mailles </a:t>
            </a:r>
            <a:endParaRPr b="0" lang="fr-FR" sz="1400" spc="-1" strike="noStrike">
              <a:solidFill>
                <a:srgbClr val="666666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85" name="TextShape 4"/>
          <p:cNvSpPr txBox="1"/>
          <p:nvPr/>
        </p:nvSpPr>
        <p:spPr>
          <a:xfrm>
            <a:off x="504000" y="1122480"/>
            <a:ext cx="6120000" cy="3175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fr-FR" sz="18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Rendu de données massives HTG en SVDAG</a:t>
            </a:r>
            <a:endParaRPr b="0" lang="fr-FR" sz="1800" spc="-1" strike="noStrike">
              <a:solidFill>
                <a:srgbClr val="666666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timing>
    <p:tnLst>
      <p:par>
        <p:cTn id="87" dur="indefinite" restart="never" nodeType="tmRoot">
          <p:childTnLst>
            <p:seq>
              <p:cTn id="8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CustomShape 1"/>
          <p:cNvSpPr/>
          <p:nvPr/>
        </p:nvSpPr>
        <p:spPr>
          <a:xfrm>
            <a:off x="2452320" y="1711440"/>
            <a:ext cx="3810960" cy="460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36000" bIns="36000" anchor="ctr"/>
          <a:p>
            <a:pPr>
              <a:lnSpc>
                <a:spcPct val="100000"/>
              </a:lnSpc>
            </a:pPr>
            <a:r>
              <a:rPr b="1" lang="fr-FR" sz="2400" spc="-1" strike="noStrike" cap="all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Merci pour votre Écoute</a:t>
            </a:r>
            <a:br/>
            <a:r>
              <a:rPr b="1" lang="fr-FR" sz="2400" spc="-1" strike="noStrike" cap="all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Des questions ?</a:t>
            </a:r>
            <a:endParaRPr b="0" lang="fr-FR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7" name="CustomShape 2"/>
          <p:cNvSpPr/>
          <p:nvPr/>
        </p:nvSpPr>
        <p:spPr>
          <a:xfrm>
            <a:off x="743760" y="3302640"/>
            <a:ext cx="5135040" cy="689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  <a:spcBef>
                <a:spcPts val="751"/>
              </a:spcBef>
            </a:pPr>
            <a:r>
              <a:rPr b="0" lang="fr-FR" sz="800" spc="-1" strike="noStrike">
                <a:solidFill>
                  <a:srgbClr val="6f6f6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Antoine Roche – M1 CHPS</a:t>
            </a:r>
            <a:endParaRPr b="0" lang="fr-FR" sz="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  <a:spcBef>
                <a:spcPts val="751"/>
              </a:spcBef>
            </a:pPr>
            <a:r>
              <a:rPr b="0" lang="fr-FR" sz="800" spc="-1" strike="noStrike">
                <a:solidFill>
                  <a:srgbClr val="6f6f6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</a:t>
            </a:r>
            <a:endParaRPr b="0" lang="fr-FR" sz="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  <a:spcBef>
                <a:spcPts val="751"/>
              </a:spcBef>
            </a:pPr>
            <a:r>
              <a:rPr b="0" lang="fr-FR" sz="800" spc="-1" strike="noStrike">
                <a:solidFill>
                  <a:srgbClr val="6f6f6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Tuteur CEA : Jérôme Dubois</a:t>
            </a:r>
            <a:endParaRPr b="0" lang="fr-FR" sz="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  <a:spcBef>
                <a:spcPts val="751"/>
              </a:spcBef>
            </a:pPr>
            <a:r>
              <a:rPr b="0" lang="fr-FR" sz="800" spc="-1" strike="noStrike">
                <a:solidFill>
                  <a:srgbClr val="6f6f6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Tuteur enseignant : Michael Krajecki</a:t>
            </a:r>
            <a:endParaRPr b="0" lang="fr-FR" sz="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8" name="CustomShape 3"/>
          <p:cNvSpPr/>
          <p:nvPr/>
        </p:nvSpPr>
        <p:spPr>
          <a:xfrm>
            <a:off x="2452320" y="2355120"/>
            <a:ext cx="3534480" cy="285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89" name="CustomShape 4"/>
          <p:cNvSpPr/>
          <p:nvPr/>
        </p:nvSpPr>
        <p:spPr>
          <a:xfrm>
            <a:off x="6386400" y="5005440"/>
            <a:ext cx="470520" cy="106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0" bIns="0"/>
          <a:p>
            <a:pPr algn="ctr">
              <a:lnSpc>
                <a:spcPct val="100000"/>
              </a:lnSpc>
            </a:pPr>
            <a:fld id="{BA1292AB-2445-4FBA-9796-8004556ED312}" type="slidenum">
              <a:rPr b="0" lang="fr-FR" sz="7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&lt;numéro&gt;</a:t>
            </a:fld>
            <a:endParaRPr b="0" lang="fr-FR" sz="7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89" dur="indefinite" restart="never" nodeType="tmRoot">
          <p:childTnLst>
            <p:seq>
              <p:cTn id="9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CustomShape 1"/>
          <p:cNvSpPr/>
          <p:nvPr/>
        </p:nvSpPr>
        <p:spPr>
          <a:xfrm>
            <a:off x="830520" y="150480"/>
            <a:ext cx="6170040" cy="27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36000" bIns="36000" anchor="ctr"/>
          <a:p>
            <a:pPr>
              <a:lnSpc>
                <a:spcPct val="100000"/>
              </a:lnSpc>
            </a:pPr>
            <a:r>
              <a:rPr b="1" lang="fr-FR" sz="1600" spc="-1" strike="noStrike" cap="all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Contexte du stage</a:t>
            </a:r>
            <a:endParaRPr b="0" lang="fr-FR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2" name="CustomShape 2"/>
          <p:cNvSpPr/>
          <p:nvPr/>
        </p:nvSpPr>
        <p:spPr>
          <a:xfrm>
            <a:off x="6275880" y="5005080"/>
            <a:ext cx="468720" cy="105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0" bIns="0"/>
          <a:p>
            <a:pPr algn="ctr">
              <a:lnSpc>
                <a:spcPct val="100000"/>
              </a:lnSpc>
            </a:pPr>
            <a:fld id="{5360F6A1-2CF8-4E3F-A4E6-4C1243E9C370}" type="slidenum">
              <a:rPr b="0" lang="fr-FR" sz="7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1</a:t>
            </a:fld>
            <a:endParaRPr b="0" lang="fr-FR" sz="7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3" name="CustomShape 3"/>
          <p:cNvSpPr/>
          <p:nvPr/>
        </p:nvSpPr>
        <p:spPr>
          <a:xfrm>
            <a:off x="3421080" y="1521360"/>
            <a:ext cx="2950200" cy="99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432000" indent="-3222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V</a:t>
            </a:r>
            <a:r>
              <a:rPr b="0" lang="fr-FR" sz="1500" spc="-1" strike="noStrike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TK-HyperTreeGrid : Réduction du volume et du temps de rendu en affinant de manière locale</a:t>
            </a:r>
            <a:endParaRPr b="0" lang="fr-FR" sz="15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4" name="CustomShape 4"/>
          <p:cNvSpPr/>
          <p:nvPr/>
        </p:nvSpPr>
        <p:spPr>
          <a:xfrm>
            <a:off x="253080" y="800640"/>
            <a:ext cx="6262200" cy="27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marL="216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fr-FR" sz="15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Appliquer des technologies du jeu vidéo sur de la visualisation scientifique</a:t>
            </a:r>
            <a:endParaRPr b="0" lang="fr-FR" sz="1500" spc="-1" strike="noStrike">
              <a:solidFill>
                <a:srgbClr val="666666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85" name="" descr=""/>
          <p:cNvPicPr/>
          <p:nvPr/>
        </p:nvPicPr>
        <p:blipFill>
          <a:blip r:embed="rId1"/>
          <a:stretch/>
        </p:blipFill>
        <p:spPr>
          <a:xfrm>
            <a:off x="181080" y="1226160"/>
            <a:ext cx="3598200" cy="1509120"/>
          </a:xfrm>
          <a:prstGeom prst="rect">
            <a:avLst/>
          </a:prstGeom>
          <a:ln>
            <a:noFill/>
          </a:ln>
        </p:spPr>
      </p:pic>
      <p:pic>
        <p:nvPicPr>
          <p:cNvPr id="386" name="" descr=""/>
          <p:cNvPicPr/>
          <p:nvPr/>
        </p:nvPicPr>
        <p:blipFill>
          <a:blip r:embed="rId2"/>
          <a:stretch/>
        </p:blipFill>
        <p:spPr>
          <a:xfrm>
            <a:off x="2516760" y="3240000"/>
            <a:ext cx="4178520" cy="925560"/>
          </a:xfrm>
          <a:prstGeom prst="rect">
            <a:avLst/>
          </a:prstGeom>
          <a:ln>
            <a:noFill/>
          </a:ln>
        </p:spPr>
      </p:pic>
      <p:sp>
        <p:nvSpPr>
          <p:cNvPr id="387" name="CustomShape 5"/>
          <p:cNvSpPr/>
          <p:nvPr/>
        </p:nvSpPr>
        <p:spPr>
          <a:xfrm>
            <a:off x="433080" y="3302280"/>
            <a:ext cx="1942200" cy="655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r">
              <a:lnSpc>
                <a:spcPct val="100000"/>
              </a:lnSpc>
            </a:pPr>
            <a:r>
              <a:rPr b="0" lang="fr-FR" sz="1500" spc="-1" strike="noStrike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SVDAG* : Compression de scènes voxélisées</a:t>
            </a:r>
            <a:endParaRPr b="0" lang="fr-FR" sz="15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8" name="CustomShape 6"/>
          <p:cNvSpPr/>
          <p:nvPr/>
        </p:nvSpPr>
        <p:spPr>
          <a:xfrm>
            <a:off x="2304720" y="4467960"/>
            <a:ext cx="4318200" cy="42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r">
              <a:lnSpc>
                <a:spcPct val="100000"/>
              </a:lnSpc>
            </a:pPr>
            <a:r>
              <a:rPr b="0" lang="fr-FR" sz="1200" spc="-1" strike="noStrike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*Sparse Voxel Directed Acyclic Graph</a:t>
            </a:r>
            <a:endParaRPr b="0" lang="fr-FR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89" name="" descr=""/>
          <p:cNvPicPr/>
          <p:nvPr/>
        </p:nvPicPr>
        <p:blipFill>
          <a:blip r:embed="rId3"/>
          <a:stretch/>
        </p:blipFill>
        <p:spPr>
          <a:xfrm>
            <a:off x="72000" y="3296160"/>
            <a:ext cx="843840" cy="797400"/>
          </a:xfrm>
          <a:prstGeom prst="rect">
            <a:avLst/>
          </a:prstGeom>
          <a:ln>
            <a:noFill/>
          </a:ln>
        </p:spPr>
      </p:pic>
      <p:pic>
        <p:nvPicPr>
          <p:cNvPr id="390" name="" descr=""/>
          <p:cNvPicPr/>
          <p:nvPr/>
        </p:nvPicPr>
        <p:blipFill>
          <a:blip r:embed="rId4"/>
          <a:stretch/>
        </p:blipFill>
        <p:spPr>
          <a:xfrm>
            <a:off x="5869080" y="1257120"/>
            <a:ext cx="754200" cy="615240"/>
          </a:xfrm>
          <a:prstGeom prst="rect">
            <a:avLst/>
          </a:prstGeom>
          <a:ln>
            <a:noFill/>
          </a:ln>
        </p:spPr>
      </p:pic>
      <p:sp>
        <p:nvSpPr>
          <p:cNvPr id="391" name="TextShape 7"/>
          <p:cNvSpPr txBox="1"/>
          <p:nvPr/>
        </p:nvSpPr>
        <p:spPr>
          <a:xfrm>
            <a:off x="432000" y="2735280"/>
            <a:ext cx="3634920" cy="2430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fr-FR" sz="12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Simulation onde de choc - 100 millions de mailles</a:t>
            </a:r>
            <a:endParaRPr b="0" lang="fr-FR" sz="1200" spc="-1" strike="noStrike">
              <a:solidFill>
                <a:srgbClr val="666666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92" name="TextShape 8"/>
          <p:cNvSpPr txBox="1"/>
          <p:nvPr/>
        </p:nvSpPr>
        <p:spPr>
          <a:xfrm>
            <a:off x="3024000" y="4149000"/>
            <a:ext cx="3888000" cy="2430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fr-FR" sz="12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EpicCita</a:t>
            </a:r>
            <a:r>
              <a:rPr b="0" lang="fr-FR" sz="12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del – </a:t>
            </a:r>
            <a:r>
              <a:rPr b="0" lang="fr-FR" sz="12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128K³ : </a:t>
            </a:r>
            <a:r>
              <a:rPr b="0" lang="fr-FR" sz="12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19 </a:t>
            </a:r>
            <a:r>
              <a:rPr b="0" lang="fr-FR" sz="12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milliards </a:t>
            </a:r>
            <a:r>
              <a:rPr b="0" lang="fr-FR" sz="12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 </a:t>
            </a:r>
            <a:r>
              <a:rPr b="0" lang="fr-FR" sz="12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mailles </a:t>
            </a:r>
            <a:r>
              <a:rPr b="0" lang="fr-FR" sz="12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sur 1 </a:t>
            </a:r>
            <a:r>
              <a:rPr b="0" lang="fr-FR" sz="12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GPU </a:t>
            </a:r>
            <a:endParaRPr b="0" lang="fr-FR" sz="1200" spc="-1" strike="noStrike">
              <a:solidFill>
                <a:srgbClr val="666666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CustomShape 1"/>
          <p:cNvSpPr/>
          <p:nvPr/>
        </p:nvSpPr>
        <p:spPr>
          <a:xfrm>
            <a:off x="830520" y="150480"/>
            <a:ext cx="6170400" cy="27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36000" bIns="36000" anchor="ctr"/>
          <a:p>
            <a:pPr>
              <a:lnSpc>
                <a:spcPct val="100000"/>
              </a:lnSpc>
            </a:pPr>
            <a:r>
              <a:rPr b="1" lang="fr-FR" sz="1600" spc="-1" strike="noStrike" cap="all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Objectifs du stage</a:t>
            </a:r>
            <a:endParaRPr b="0" lang="fr-FR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4" name="CustomShape 2"/>
          <p:cNvSpPr/>
          <p:nvPr/>
        </p:nvSpPr>
        <p:spPr>
          <a:xfrm>
            <a:off x="6275880" y="5005080"/>
            <a:ext cx="469080" cy="10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0" bIns="0"/>
          <a:p>
            <a:pPr algn="ctr">
              <a:lnSpc>
                <a:spcPct val="100000"/>
              </a:lnSpc>
            </a:pPr>
            <a:fld id="{BF3E91EA-A863-45C1-AECD-BB1633FFBD83}" type="slidenum">
              <a:rPr b="0" lang="fr-FR" sz="7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1</a:t>
            </a:fld>
            <a:endParaRPr b="0" lang="fr-FR" sz="7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5" name="CustomShape 3"/>
          <p:cNvSpPr/>
          <p:nvPr/>
        </p:nvSpPr>
        <p:spPr>
          <a:xfrm>
            <a:off x="494280" y="1232280"/>
            <a:ext cx="5913360" cy="1431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432000" indent="-3225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600" spc="-1" strike="noStrike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Raytracing GPU de l’HyperTreeGrid du CEA avec SVDAG</a:t>
            </a:r>
            <a:endParaRPr b="0" lang="fr-FR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</a:pPr>
            <a:endParaRPr b="0" lang="fr-FR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25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600" spc="-1" strike="noStrike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Compression mémoire avec SVDAG </a:t>
            </a:r>
            <a:endParaRPr b="0" lang="fr-FR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</a:pPr>
            <a:endParaRPr b="0" lang="fr-FR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6" name="CustomShape 4"/>
          <p:cNvSpPr/>
          <p:nvPr/>
        </p:nvSpPr>
        <p:spPr>
          <a:xfrm>
            <a:off x="0" y="985320"/>
            <a:ext cx="6838560" cy="381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97" name="" descr=""/>
          <p:cNvPicPr/>
          <p:nvPr/>
        </p:nvPicPr>
        <p:blipFill>
          <a:blip r:embed="rId1"/>
          <a:stretch/>
        </p:blipFill>
        <p:spPr>
          <a:xfrm>
            <a:off x="576360" y="2619360"/>
            <a:ext cx="1340280" cy="1268640"/>
          </a:xfrm>
          <a:prstGeom prst="rect">
            <a:avLst/>
          </a:prstGeom>
          <a:ln>
            <a:noFill/>
          </a:ln>
        </p:spPr>
      </p:pic>
      <p:pic>
        <p:nvPicPr>
          <p:cNvPr id="398" name="" descr=""/>
          <p:cNvPicPr/>
          <p:nvPr/>
        </p:nvPicPr>
        <p:blipFill>
          <a:blip r:embed="rId2"/>
          <a:stretch/>
        </p:blipFill>
        <p:spPr>
          <a:xfrm>
            <a:off x="4210560" y="2266560"/>
            <a:ext cx="2125440" cy="2125440"/>
          </a:xfrm>
          <a:prstGeom prst="rect">
            <a:avLst/>
          </a:prstGeom>
          <a:ln>
            <a:noFill/>
          </a:ln>
        </p:spPr>
      </p:pic>
      <p:sp>
        <p:nvSpPr>
          <p:cNvPr id="399" name="CustomShape 5"/>
          <p:cNvSpPr/>
          <p:nvPr/>
        </p:nvSpPr>
        <p:spPr>
          <a:xfrm>
            <a:off x="2088360" y="3312360"/>
            <a:ext cx="1871640" cy="215640"/>
          </a:xfrm>
          <a:custGeom>
            <a:avLst/>
            <a:gdLst/>
            <a:ahLst/>
            <a:rect l="l" t="t" r="r" b="b"/>
            <a:pathLst>
              <a:path w="5202" h="602">
                <a:moveTo>
                  <a:pt x="0" y="238"/>
                </a:moveTo>
                <a:lnTo>
                  <a:pt x="4446" y="238"/>
                </a:lnTo>
                <a:lnTo>
                  <a:pt x="4446" y="0"/>
                </a:lnTo>
                <a:lnTo>
                  <a:pt x="5201" y="300"/>
                </a:lnTo>
                <a:lnTo>
                  <a:pt x="4446" y="601"/>
                </a:lnTo>
                <a:lnTo>
                  <a:pt x="4446" y="363"/>
                </a:lnTo>
                <a:lnTo>
                  <a:pt x="0" y="363"/>
                </a:lnTo>
                <a:lnTo>
                  <a:pt x="0" y="238"/>
                </a:lnTo>
              </a:path>
            </a:pathLst>
          </a:custGeom>
          <a:solidFill>
            <a:srgbClr val="00a853"/>
          </a:solidFill>
          <a:ln>
            <a:solidFill>
              <a:srgbClr val="007e8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00" name="TextShape 6"/>
          <p:cNvSpPr txBox="1"/>
          <p:nvPr/>
        </p:nvSpPr>
        <p:spPr>
          <a:xfrm>
            <a:off x="72000" y="4096080"/>
            <a:ext cx="2232000" cy="5839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/>
            <a:r>
              <a:rPr b="0" lang="fr-FR" sz="13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Processeur (CPU)</a:t>
            </a:r>
            <a:endParaRPr b="0" lang="fr-FR" sz="1300" spc="-1" strike="noStrike">
              <a:solidFill>
                <a:srgbClr val="666666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algn="ctr"/>
            <a:r>
              <a:rPr b="0" lang="fr-FR" sz="13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Beaucoup de mémoire vive</a:t>
            </a:r>
            <a:endParaRPr b="0" lang="fr-FR" sz="1300" spc="-1" strike="noStrike">
              <a:solidFill>
                <a:srgbClr val="666666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01" name="TextShape 7"/>
          <p:cNvSpPr txBox="1"/>
          <p:nvPr/>
        </p:nvSpPr>
        <p:spPr>
          <a:xfrm>
            <a:off x="4032000" y="4096080"/>
            <a:ext cx="2232000" cy="5839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/>
            <a:r>
              <a:rPr b="0" lang="fr-FR" sz="13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Carte </a:t>
            </a:r>
            <a:r>
              <a:rPr b="0" lang="fr-FR" sz="13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graphique </a:t>
            </a:r>
            <a:r>
              <a:rPr b="0" lang="fr-FR" sz="13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(GPU)</a:t>
            </a:r>
            <a:endParaRPr b="0" lang="fr-FR" sz="1300" spc="-1" strike="noStrike">
              <a:solidFill>
                <a:srgbClr val="666666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algn="ctr"/>
            <a:r>
              <a:rPr b="0" lang="fr-FR" sz="13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Peu de </a:t>
            </a:r>
            <a:r>
              <a:rPr b="0" lang="fr-FR" sz="13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mémoire vive</a:t>
            </a:r>
            <a:endParaRPr b="0" lang="fr-FR" sz="1300" spc="-1" strike="noStrike">
              <a:solidFill>
                <a:srgbClr val="666666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CustomShape 1"/>
          <p:cNvSpPr/>
          <p:nvPr/>
        </p:nvSpPr>
        <p:spPr>
          <a:xfrm>
            <a:off x="830520" y="150480"/>
            <a:ext cx="6170400" cy="27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36000" bIns="36000" anchor="ctr"/>
          <a:p>
            <a:pPr>
              <a:lnSpc>
                <a:spcPct val="100000"/>
              </a:lnSpc>
            </a:pPr>
            <a:r>
              <a:rPr b="1" lang="fr-FR" sz="1600" spc="-1" strike="noStrike" cap="all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Raytracing</a:t>
            </a:r>
            <a:endParaRPr b="0" lang="fr-FR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3" name="CustomShape 2"/>
          <p:cNvSpPr/>
          <p:nvPr/>
        </p:nvSpPr>
        <p:spPr>
          <a:xfrm>
            <a:off x="6275880" y="5005080"/>
            <a:ext cx="469080" cy="10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0" bIns="0"/>
          <a:p>
            <a:pPr algn="ctr">
              <a:lnSpc>
                <a:spcPct val="100000"/>
              </a:lnSpc>
            </a:pPr>
            <a:fld id="{F2F96F90-AA42-4485-AC6A-E70AC1CF8BB4}" type="slidenum">
              <a:rPr b="0" lang="fr-FR" sz="7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1</a:t>
            </a:fld>
            <a:endParaRPr b="0" lang="fr-FR" sz="7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4" name="CustomShape 3"/>
          <p:cNvSpPr/>
          <p:nvPr/>
        </p:nvSpPr>
        <p:spPr>
          <a:xfrm>
            <a:off x="495720" y="1419480"/>
            <a:ext cx="5913360" cy="1431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5" name="CustomShape 4"/>
          <p:cNvSpPr/>
          <p:nvPr/>
        </p:nvSpPr>
        <p:spPr>
          <a:xfrm>
            <a:off x="495720" y="800640"/>
            <a:ext cx="5941440" cy="381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06" name="" descr=""/>
          <p:cNvPicPr/>
          <p:nvPr/>
        </p:nvPicPr>
        <p:blipFill>
          <a:blip r:embed="rId1"/>
          <a:stretch/>
        </p:blipFill>
        <p:spPr>
          <a:xfrm>
            <a:off x="1828800" y="607680"/>
            <a:ext cx="3199320" cy="2127240"/>
          </a:xfrm>
          <a:prstGeom prst="rect">
            <a:avLst/>
          </a:prstGeom>
          <a:ln>
            <a:noFill/>
          </a:ln>
        </p:spPr>
      </p:pic>
      <p:pic>
        <p:nvPicPr>
          <p:cNvPr id="407" name="" descr=""/>
          <p:cNvPicPr/>
          <p:nvPr/>
        </p:nvPicPr>
        <p:blipFill>
          <a:blip r:embed="rId2"/>
          <a:srcRect l="0" t="10483" r="0" b="10502"/>
          <a:stretch/>
        </p:blipFill>
        <p:spPr>
          <a:xfrm>
            <a:off x="919080" y="2664000"/>
            <a:ext cx="5018760" cy="2167560"/>
          </a:xfrm>
          <a:prstGeom prst="rect">
            <a:avLst/>
          </a:prstGeom>
          <a:ln>
            <a:noFill/>
          </a:ln>
        </p:spPr>
      </p:pic>
      <p:pic>
        <p:nvPicPr>
          <p:cNvPr id="408" name="" descr=""/>
          <p:cNvPicPr/>
          <p:nvPr/>
        </p:nvPicPr>
        <p:blipFill>
          <a:blip r:embed="rId3"/>
          <a:srcRect l="33226" t="0" r="32102" b="0"/>
          <a:stretch/>
        </p:blipFill>
        <p:spPr>
          <a:xfrm>
            <a:off x="7560000" y="481320"/>
            <a:ext cx="1726560" cy="1677240"/>
          </a:xfrm>
          <a:prstGeom prst="rect">
            <a:avLst/>
          </a:prstGeom>
          <a:ln>
            <a:noFill/>
          </a:ln>
        </p:spPr>
      </p:pic>
      <p:sp>
        <p:nvSpPr>
          <p:cNvPr id="409" name="TextShape 5"/>
          <p:cNvSpPr txBox="1"/>
          <p:nvPr/>
        </p:nvSpPr>
        <p:spPr>
          <a:xfrm>
            <a:off x="2376000" y="4464000"/>
            <a:ext cx="3888000" cy="3434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fr-FR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Ré</a:t>
            </a:r>
            <a:r>
              <a:rPr b="0" lang="fr-FR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fér</a:t>
            </a:r>
            <a:r>
              <a:rPr b="0" lang="fr-FR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en</a:t>
            </a:r>
            <a:r>
              <a:rPr b="0" lang="fr-FR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ce </a:t>
            </a:r>
            <a:r>
              <a:rPr b="0" lang="fr-FR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 </a:t>
            </a:r>
            <a:r>
              <a:rPr b="0" lang="fr-FR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Nv</a:t>
            </a:r>
            <a:r>
              <a:rPr b="0" lang="fr-FR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idi</a:t>
            </a:r>
            <a:r>
              <a:rPr b="0" lang="fr-FR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CustomShape 1"/>
          <p:cNvSpPr/>
          <p:nvPr/>
        </p:nvSpPr>
        <p:spPr>
          <a:xfrm>
            <a:off x="830520" y="150480"/>
            <a:ext cx="6170400" cy="27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36000" bIns="36000" anchor="ctr"/>
          <a:p>
            <a:pPr>
              <a:lnSpc>
                <a:spcPct val="100000"/>
              </a:lnSpc>
            </a:pPr>
            <a:r>
              <a:rPr b="1" lang="fr-FR" sz="1600" spc="-1" strike="noStrike" cap="all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Compression de la scène</a:t>
            </a:r>
            <a:endParaRPr b="0" lang="fr-FR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1" name="CustomShape 2"/>
          <p:cNvSpPr/>
          <p:nvPr/>
        </p:nvSpPr>
        <p:spPr>
          <a:xfrm>
            <a:off x="6275880" y="5005080"/>
            <a:ext cx="469080" cy="10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0" bIns="0"/>
          <a:p>
            <a:pPr algn="ctr">
              <a:lnSpc>
                <a:spcPct val="100000"/>
              </a:lnSpc>
            </a:pPr>
            <a:fld id="{F69FAE52-B0FC-45D9-98E0-6CE9CBD8CB18}" type="slidenum">
              <a:rPr b="0" lang="fr-FR" sz="7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1</a:t>
            </a:fld>
            <a:endParaRPr b="0" lang="fr-FR" sz="7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2" name="CustomShape 3"/>
          <p:cNvSpPr/>
          <p:nvPr/>
        </p:nvSpPr>
        <p:spPr>
          <a:xfrm>
            <a:off x="495720" y="800640"/>
            <a:ext cx="5941440" cy="381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13" name="" descr=""/>
          <p:cNvPicPr/>
          <p:nvPr/>
        </p:nvPicPr>
        <p:blipFill>
          <a:blip r:embed="rId1"/>
          <a:stretch/>
        </p:blipFill>
        <p:spPr>
          <a:xfrm>
            <a:off x="0" y="720000"/>
            <a:ext cx="2385720" cy="3990240"/>
          </a:xfrm>
          <a:prstGeom prst="rect">
            <a:avLst/>
          </a:prstGeom>
          <a:ln>
            <a:noFill/>
          </a:ln>
        </p:spPr>
      </p:pic>
      <p:pic>
        <p:nvPicPr>
          <p:cNvPr id="414" name="" descr=""/>
          <p:cNvPicPr/>
          <p:nvPr/>
        </p:nvPicPr>
        <p:blipFill>
          <a:blip r:embed="rId2"/>
          <a:stretch/>
        </p:blipFill>
        <p:spPr>
          <a:xfrm>
            <a:off x="3277440" y="720000"/>
            <a:ext cx="1473480" cy="1510920"/>
          </a:xfrm>
          <a:prstGeom prst="rect">
            <a:avLst/>
          </a:prstGeom>
          <a:ln>
            <a:noFill/>
          </a:ln>
        </p:spPr>
      </p:pic>
      <p:pic>
        <p:nvPicPr>
          <p:cNvPr id="415" name="" descr=""/>
          <p:cNvPicPr/>
          <p:nvPr/>
        </p:nvPicPr>
        <p:blipFill>
          <a:blip r:embed="rId3"/>
          <a:stretch/>
        </p:blipFill>
        <p:spPr>
          <a:xfrm>
            <a:off x="3277440" y="2520000"/>
            <a:ext cx="1473480" cy="1582920"/>
          </a:xfrm>
          <a:prstGeom prst="rect">
            <a:avLst/>
          </a:prstGeom>
          <a:ln>
            <a:noFill/>
          </a:ln>
        </p:spPr>
      </p:pic>
      <p:sp>
        <p:nvSpPr>
          <p:cNvPr id="416" name="CustomShape 4"/>
          <p:cNvSpPr/>
          <p:nvPr/>
        </p:nvSpPr>
        <p:spPr>
          <a:xfrm>
            <a:off x="1512360" y="1440000"/>
            <a:ext cx="286920" cy="28692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17" name="CustomShape 5"/>
          <p:cNvSpPr/>
          <p:nvPr/>
        </p:nvSpPr>
        <p:spPr>
          <a:xfrm>
            <a:off x="3277440" y="720000"/>
            <a:ext cx="1473480" cy="1510920"/>
          </a:xfrm>
          <a:prstGeom prst="rect">
            <a:avLst/>
          </a:prstGeom>
          <a:noFill/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18" name="CustomShape 6"/>
          <p:cNvSpPr/>
          <p:nvPr/>
        </p:nvSpPr>
        <p:spPr>
          <a:xfrm>
            <a:off x="3277440" y="2520000"/>
            <a:ext cx="1473480" cy="15832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19" name="Line 7"/>
          <p:cNvSpPr/>
          <p:nvPr/>
        </p:nvSpPr>
        <p:spPr>
          <a:xfrm flipV="1">
            <a:off x="1512360" y="720000"/>
            <a:ext cx="1765080" cy="72000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20" name="Line 8"/>
          <p:cNvSpPr/>
          <p:nvPr/>
        </p:nvSpPr>
        <p:spPr>
          <a:xfrm>
            <a:off x="1512360" y="1727640"/>
            <a:ext cx="1765080" cy="50400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21" name="Line 9"/>
          <p:cNvSpPr/>
          <p:nvPr/>
        </p:nvSpPr>
        <p:spPr>
          <a:xfrm>
            <a:off x="1512360" y="1440000"/>
            <a:ext cx="1765080" cy="10800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22" name="Line 10"/>
          <p:cNvSpPr/>
          <p:nvPr/>
        </p:nvSpPr>
        <p:spPr>
          <a:xfrm>
            <a:off x="1512360" y="1727640"/>
            <a:ext cx="1765080" cy="23760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23" name="CustomShape 11"/>
          <p:cNvSpPr/>
          <p:nvPr/>
        </p:nvSpPr>
        <p:spPr>
          <a:xfrm>
            <a:off x="4824000" y="1224000"/>
            <a:ext cx="1871280" cy="595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fr-FR" sz="18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Triangles</a:t>
            </a:r>
            <a:endParaRPr b="0" lang="fr-FR" sz="1800" spc="-1" strike="noStrike">
              <a:solidFill>
                <a:srgbClr val="666666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r>
              <a:rPr b="0" lang="fr-FR" sz="18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530 Mo</a:t>
            </a:r>
            <a:endParaRPr b="0" lang="fr-FR" sz="1800" spc="-1" strike="noStrike">
              <a:solidFill>
                <a:srgbClr val="666666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24" name="CustomShape 12"/>
          <p:cNvSpPr/>
          <p:nvPr/>
        </p:nvSpPr>
        <p:spPr>
          <a:xfrm>
            <a:off x="4824720" y="2858040"/>
            <a:ext cx="1871280" cy="1101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fr-FR" sz="18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Voxels</a:t>
            </a:r>
            <a:endParaRPr b="0" lang="fr-FR" sz="1800" spc="-1" strike="noStrike">
              <a:solidFill>
                <a:srgbClr val="666666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r>
              <a:rPr b="0" lang="fr-FR" sz="18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SVO : 12 Mo</a:t>
            </a:r>
            <a:endParaRPr b="0" lang="fr-FR" sz="1800" spc="-1" strike="noStrike">
              <a:solidFill>
                <a:srgbClr val="666666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r>
              <a:rPr b="0" lang="fr-FR" sz="18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SVDAG : 0,6 Mo</a:t>
            </a:r>
            <a:endParaRPr b="0" lang="fr-FR" sz="1800" spc="-1" strike="noStrike">
              <a:solidFill>
                <a:srgbClr val="666666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25" name="TextShape 13"/>
          <p:cNvSpPr txBox="1"/>
          <p:nvPr/>
        </p:nvSpPr>
        <p:spPr>
          <a:xfrm>
            <a:off x="3168000" y="4176000"/>
            <a:ext cx="1944000" cy="5965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fr-FR" sz="18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Exemp</a:t>
            </a:r>
            <a:r>
              <a:rPr b="0" lang="fr-FR" sz="18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le </a:t>
            </a:r>
            <a:r>
              <a:rPr b="0" lang="fr-FR" sz="18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grossi</a:t>
            </a:r>
            <a:r>
              <a:rPr b="0" lang="fr-FR" sz="18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er</a:t>
            </a:r>
            <a:endParaRPr b="0" lang="fr-FR" sz="1800" spc="-1" strike="noStrike">
              <a:solidFill>
                <a:srgbClr val="666666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CustomShape 1"/>
          <p:cNvSpPr/>
          <p:nvPr/>
        </p:nvSpPr>
        <p:spPr>
          <a:xfrm>
            <a:off x="830520" y="150480"/>
            <a:ext cx="6170400" cy="27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36000" bIns="36000" anchor="ctr"/>
          <a:p>
            <a:r>
              <a:rPr b="1" lang="fr-FR" sz="16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TRAVAIL EN COURS</a:t>
            </a:r>
            <a:endParaRPr b="1" lang="fr-FR" sz="1600" spc="-1" strike="noStrike">
              <a:solidFill>
                <a:srgbClr val="666666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27" name="CustomShape 2"/>
          <p:cNvSpPr/>
          <p:nvPr/>
        </p:nvSpPr>
        <p:spPr>
          <a:xfrm>
            <a:off x="6275880" y="5005080"/>
            <a:ext cx="469080" cy="10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0" bIns="0"/>
          <a:p>
            <a:pPr algn="ctr">
              <a:lnSpc>
                <a:spcPct val="100000"/>
              </a:lnSpc>
            </a:pPr>
            <a:fld id="{A8DF09F0-22A1-4276-BB78-ECC8CF49768D}" type="slidenum">
              <a:rPr b="0" lang="fr-FR" sz="7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1</a:t>
            </a:fld>
            <a:endParaRPr b="0" lang="fr-FR" sz="7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8" name="CustomShape 3"/>
          <p:cNvSpPr/>
          <p:nvPr/>
        </p:nvSpPr>
        <p:spPr>
          <a:xfrm>
            <a:off x="576000" y="1008000"/>
            <a:ext cx="1294560" cy="342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Simulation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9" name="CustomShape 4"/>
          <p:cNvSpPr/>
          <p:nvPr/>
        </p:nvSpPr>
        <p:spPr>
          <a:xfrm>
            <a:off x="4176000" y="1025280"/>
            <a:ext cx="2806560" cy="342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Non structuré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0" name="CustomShape 5"/>
          <p:cNvSpPr/>
          <p:nvPr/>
        </p:nvSpPr>
        <p:spPr>
          <a:xfrm>
            <a:off x="4572360" y="1799640"/>
            <a:ext cx="1150560" cy="342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SVO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1" name="CustomShape 6"/>
          <p:cNvSpPr/>
          <p:nvPr/>
        </p:nvSpPr>
        <p:spPr>
          <a:xfrm>
            <a:off x="1008720" y="2753280"/>
            <a:ext cx="1294560" cy="342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HTG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2" name="CustomShape 7"/>
          <p:cNvSpPr/>
          <p:nvPr/>
        </p:nvSpPr>
        <p:spPr>
          <a:xfrm>
            <a:off x="4392000" y="2753280"/>
            <a:ext cx="1582560" cy="342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SVDAG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3" name="CustomShape 8"/>
          <p:cNvSpPr/>
          <p:nvPr/>
        </p:nvSpPr>
        <p:spPr>
          <a:xfrm>
            <a:off x="4248720" y="3689280"/>
            <a:ext cx="1942560" cy="342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Raytracing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4" name="CustomShape 9"/>
          <p:cNvSpPr/>
          <p:nvPr/>
        </p:nvSpPr>
        <p:spPr>
          <a:xfrm>
            <a:off x="720720" y="3672000"/>
            <a:ext cx="2014560" cy="342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Rasterisation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5" name="Line 10"/>
          <p:cNvSpPr/>
          <p:nvPr/>
        </p:nvSpPr>
        <p:spPr>
          <a:xfrm>
            <a:off x="1152000" y="1440000"/>
            <a:ext cx="144000" cy="136800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36" name="Line 11"/>
          <p:cNvSpPr/>
          <p:nvPr/>
        </p:nvSpPr>
        <p:spPr>
          <a:xfrm>
            <a:off x="4896000" y="1385280"/>
            <a:ext cx="360" cy="43200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37" name="Line 12"/>
          <p:cNvSpPr/>
          <p:nvPr/>
        </p:nvSpPr>
        <p:spPr>
          <a:xfrm>
            <a:off x="4896000" y="2160000"/>
            <a:ext cx="360" cy="59328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38" name="Line 13"/>
          <p:cNvSpPr/>
          <p:nvPr/>
        </p:nvSpPr>
        <p:spPr>
          <a:xfrm>
            <a:off x="1296000" y="3096000"/>
            <a:ext cx="360" cy="64800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39" name="Line 14"/>
          <p:cNvSpPr/>
          <p:nvPr/>
        </p:nvSpPr>
        <p:spPr>
          <a:xfrm>
            <a:off x="4896000" y="3096000"/>
            <a:ext cx="360" cy="66528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40" name="Line 15"/>
          <p:cNvSpPr/>
          <p:nvPr/>
        </p:nvSpPr>
        <p:spPr>
          <a:xfrm>
            <a:off x="1656000" y="2952000"/>
            <a:ext cx="2736000" cy="360"/>
          </a:xfrm>
          <a:prstGeom prst="line">
            <a:avLst/>
          </a:prstGeom>
          <a:ln cap="rnd" w="10080">
            <a:solidFill>
              <a:srgbClr val="0000ff"/>
            </a:solidFill>
            <a:custDash>
              <a:ds d="1300000" sp="600000"/>
              <a:ds d="1300000" sp="600000"/>
              <a:ds d="1300000" sp="600000"/>
              <a:ds d="100000" sp="600000"/>
              <a:ds d="100000" sp="600000"/>
            </a:custDash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41" name="CustomShape 16"/>
          <p:cNvSpPr/>
          <p:nvPr/>
        </p:nvSpPr>
        <p:spPr>
          <a:xfrm>
            <a:off x="2016720" y="1008000"/>
            <a:ext cx="2806560" cy="342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Non structuré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2" name="Line 17"/>
          <p:cNvSpPr/>
          <p:nvPr/>
        </p:nvSpPr>
        <p:spPr>
          <a:xfrm>
            <a:off x="2736000" y="1368000"/>
            <a:ext cx="360" cy="43200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43" name="CustomShape 18"/>
          <p:cNvSpPr/>
          <p:nvPr/>
        </p:nvSpPr>
        <p:spPr>
          <a:xfrm>
            <a:off x="2376720" y="1800000"/>
            <a:ext cx="1150560" cy="342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SVO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4" name="Line 19"/>
          <p:cNvSpPr/>
          <p:nvPr/>
        </p:nvSpPr>
        <p:spPr>
          <a:xfrm flipH="1">
            <a:off x="1656000" y="2142720"/>
            <a:ext cx="1080000" cy="66528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45" name="CustomShape 20"/>
          <p:cNvSpPr/>
          <p:nvPr/>
        </p:nvSpPr>
        <p:spPr>
          <a:xfrm>
            <a:off x="864000" y="4104000"/>
            <a:ext cx="3311280" cy="342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Triangles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6" name="CustomShape 21"/>
          <p:cNvSpPr/>
          <p:nvPr/>
        </p:nvSpPr>
        <p:spPr>
          <a:xfrm>
            <a:off x="4464360" y="4104000"/>
            <a:ext cx="1871280" cy="342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Cubes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47" name="" descr=""/>
          <p:cNvPicPr/>
          <p:nvPr/>
        </p:nvPicPr>
        <p:blipFill>
          <a:blip r:embed="rId1"/>
          <a:stretch/>
        </p:blipFill>
        <p:spPr>
          <a:xfrm>
            <a:off x="5112000" y="576000"/>
            <a:ext cx="359640" cy="529200"/>
          </a:xfrm>
          <a:prstGeom prst="rect">
            <a:avLst/>
          </a:prstGeom>
          <a:ln>
            <a:noFill/>
          </a:ln>
        </p:spPr>
      </p:pic>
      <p:pic>
        <p:nvPicPr>
          <p:cNvPr id="448" name="" descr=""/>
          <p:cNvPicPr/>
          <p:nvPr/>
        </p:nvPicPr>
        <p:blipFill>
          <a:blip r:embed="rId2"/>
          <a:stretch/>
        </p:blipFill>
        <p:spPr>
          <a:xfrm>
            <a:off x="2259360" y="591120"/>
            <a:ext cx="476280" cy="488520"/>
          </a:xfrm>
          <a:prstGeom prst="rect">
            <a:avLst/>
          </a:prstGeom>
          <a:ln>
            <a:noFill/>
          </a:ln>
        </p:spPr>
      </p:pic>
      <p:pic>
        <p:nvPicPr>
          <p:cNvPr id="449" name="" descr=""/>
          <p:cNvPicPr/>
          <p:nvPr/>
        </p:nvPicPr>
        <p:blipFill>
          <a:blip r:embed="rId3"/>
          <a:stretch/>
        </p:blipFill>
        <p:spPr>
          <a:xfrm>
            <a:off x="4319640" y="576000"/>
            <a:ext cx="503640" cy="511560"/>
          </a:xfrm>
          <a:prstGeom prst="rect">
            <a:avLst/>
          </a:prstGeom>
          <a:ln>
            <a:noFill/>
          </a:ln>
        </p:spPr>
      </p:pic>
      <p:pic>
        <p:nvPicPr>
          <p:cNvPr id="450" name="" descr=""/>
          <p:cNvPicPr/>
          <p:nvPr/>
        </p:nvPicPr>
        <p:blipFill>
          <a:blip r:embed="rId4"/>
          <a:stretch/>
        </p:blipFill>
        <p:spPr>
          <a:xfrm>
            <a:off x="2983320" y="648000"/>
            <a:ext cx="544320" cy="4305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" dur="indefinite" restart="never" nodeType="tmRoot">
          <p:childTnLst>
            <p:seq>
              <p:cTn id="12" nodeType="mainSeq">
                <p:childTnLst>
                  <p:par>
                    <p:cTn id="13" fill="freeze">
                      <p:stCondLst>
                        <p:cond delay="indefinite"/>
                      </p:stCondLst>
                      <p:childTnLst>
                        <p:par>
                          <p:cTn id="14" fill="freeze">
                            <p:stCondLst>
                              <p:cond delay="0"/>
                            </p:stCondLst>
                            <p:childTnLst>
                              <p:par>
                                <p:cTn id="1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nodeType="withEffect" fill="freeze" presetClass="emph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indefinite"/>
                                        <p:tgtEl>
                                          <p:spTgt spid="428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0.3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nodeType="withEffect" fill="freeze" presetClass="emph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indefinite"/>
                                        <p:tgtEl>
                                          <p:spTgt spid="431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0.3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nodeType="withEffect" fill="freeze" presetClass="emph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indefinite"/>
                                        <p:tgtEl>
                                          <p:spTgt spid="434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0.3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nodeType="withEffect" fill="freeze" presetClass="emph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indefinite"/>
                                        <p:tgtEl>
                                          <p:spTgt spid="435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0.3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nodeType="withEffect" fill="freeze" presetClass="emph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indefinite"/>
                                        <p:tgtEl>
                                          <p:spTgt spid="438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0.3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nodeType="withEffect" fill="freeze" presetClass="emph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indefinite"/>
                                        <p:tgtEl>
                                          <p:spTgt spid="441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0.3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nodeType="withEffect" fill="freeze" presetClass="emph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indefinite"/>
                                        <p:tgtEl>
                                          <p:spTgt spid="442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0.3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nodeType="withEffect" fill="freeze" presetClass="emph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indefinite"/>
                                        <p:tgtEl>
                                          <p:spTgt spid="443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0.3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nodeType="withEffect" fill="freeze" presetClass="emph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indefinite"/>
                                        <p:tgtEl>
                                          <p:spTgt spid="444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0.3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nodeType="withEffect" fill="freeze" presetClass="emph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indefinite"/>
                                        <p:tgtEl>
                                          <p:spTgt spid="445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0.3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freeze">
                      <p:stCondLst>
                        <p:cond delay="indefinite"/>
                      </p:stCondLst>
                      <p:childTnLst>
                        <p:par>
                          <p:cTn id="56" fill="freeze">
                            <p:stCondLst>
                              <p:cond delay="0"/>
                            </p:stCondLst>
                            <p:childTnLst>
                              <p:par>
                                <p:cTn id="57" nodeType="clickEffect" fill="freeze" presetClass="emph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indefinite"/>
                                        <p:tgtEl>
                                          <p:spTgt spid="428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nodeType="withEffect" fill="freeze" presetClass="emph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indefinite"/>
                                        <p:tgtEl>
                                          <p:spTgt spid="429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0.3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nodeType="withEffect" fill="freeze" presetClass="emph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indefinite"/>
                                        <p:tgtEl>
                                          <p:spTgt spid="430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0.3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nodeType="withEffect" fill="freeze" presetClass="emph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indefinite"/>
                                        <p:tgtEl>
                                          <p:spTgt spid="431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nodeType="withEffect" fill="freeze" presetClass="emph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indefinite"/>
                                        <p:tgtEl>
                                          <p:spTgt spid="435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nodeType="withEffect" fill="freeze" presetClass="emph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indefinite"/>
                                        <p:tgtEl>
                                          <p:spTgt spid="436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0.3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nodeType="withEffect" fill="freeze" presetClass="emph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indefinite"/>
                                        <p:tgtEl>
                                          <p:spTgt spid="437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0.3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nodeType="withEffect" fill="freeze" presetClass="emph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indefinite"/>
                                        <p:tgtEl>
                                          <p:spTgt spid="441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nodeType="withEffect" fill="freeze" presetClass="emph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indefinite"/>
                                        <p:tgtEl>
                                          <p:spTgt spid="442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nodeType="withEffect" fill="freeze" presetClass="emph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indefinite"/>
                                        <p:tgtEl>
                                          <p:spTgt spid="443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nodeType="withEffect" fill="freeze" presetClass="emph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indefinite"/>
                                        <p:tgtEl>
                                          <p:spTgt spid="444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CustomShape 1"/>
          <p:cNvSpPr/>
          <p:nvPr/>
        </p:nvSpPr>
        <p:spPr>
          <a:xfrm>
            <a:off x="830520" y="150480"/>
            <a:ext cx="6170400" cy="27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36000" bIns="36000" anchor="ctr"/>
          <a:p>
            <a:r>
              <a:rPr b="1" lang="fr-FR" sz="16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RÉSULTATS -  COMPRESSION</a:t>
            </a:r>
            <a:endParaRPr b="1" lang="fr-FR" sz="1600" spc="-1" strike="noStrike">
              <a:solidFill>
                <a:srgbClr val="666666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52" name="CustomShape 2"/>
          <p:cNvSpPr/>
          <p:nvPr/>
        </p:nvSpPr>
        <p:spPr>
          <a:xfrm>
            <a:off x="6275880" y="5005080"/>
            <a:ext cx="469080" cy="10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0" bIns="0"/>
          <a:p>
            <a:pPr algn="ctr">
              <a:lnSpc>
                <a:spcPct val="100000"/>
              </a:lnSpc>
            </a:pPr>
            <a:fld id="{2747A359-E9C1-49B1-9907-D84499CB7F6E}" type="slidenum">
              <a:rPr b="0" lang="fr-FR" sz="7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1</a:t>
            </a:fld>
            <a:endParaRPr b="0" lang="fr-FR" sz="7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53" name="" descr=""/>
          <p:cNvPicPr/>
          <p:nvPr/>
        </p:nvPicPr>
        <p:blipFill>
          <a:blip r:embed="rId1"/>
          <a:stretch/>
        </p:blipFill>
        <p:spPr>
          <a:xfrm>
            <a:off x="498240" y="3430800"/>
            <a:ext cx="359640" cy="529200"/>
          </a:xfrm>
          <a:prstGeom prst="rect">
            <a:avLst/>
          </a:prstGeom>
          <a:ln>
            <a:noFill/>
          </a:ln>
        </p:spPr>
      </p:pic>
      <p:pic>
        <p:nvPicPr>
          <p:cNvPr id="454" name="" descr=""/>
          <p:cNvPicPr/>
          <p:nvPr/>
        </p:nvPicPr>
        <p:blipFill>
          <a:blip r:embed="rId2"/>
          <a:stretch/>
        </p:blipFill>
        <p:spPr>
          <a:xfrm>
            <a:off x="426240" y="2823480"/>
            <a:ext cx="476280" cy="488520"/>
          </a:xfrm>
          <a:prstGeom prst="rect">
            <a:avLst/>
          </a:prstGeom>
          <a:ln>
            <a:noFill/>
          </a:ln>
        </p:spPr>
      </p:pic>
      <p:pic>
        <p:nvPicPr>
          <p:cNvPr id="455" name="" descr=""/>
          <p:cNvPicPr/>
          <p:nvPr/>
        </p:nvPicPr>
        <p:blipFill>
          <a:blip r:embed="rId3"/>
          <a:stretch/>
        </p:blipFill>
        <p:spPr>
          <a:xfrm>
            <a:off x="426600" y="1720440"/>
            <a:ext cx="503640" cy="511560"/>
          </a:xfrm>
          <a:prstGeom prst="rect">
            <a:avLst/>
          </a:prstGeom>
          <a:ln>
            <a:noFill/>
          </a:ln>
        </p:spPr>
      </p:pic>
      <p:pic>
        <p:nvPicPr>
          <p:cNvPr id="456" name="" descr=""/>
          <p:cNvPicPr/>
          <p:nvPr/>
        </p:nvPicPr>
        <p:blipFill>
          <a:blip r:embed="rId4"/>
          <a:stretch/>
        </p:blipFill>
        <p:spPr>
          <a:xfrm>
            <a:off x="385920" y="2305440"/>
            <a:ext cx="544320" cy="430560"/>
          </a:xfrm>
          <a:prstGeom prst="rect">
            <a:avLst/>
          </a:prstGeom>
          <a:ln>
            <a:noFill/>
          </a:ln>
        </p:spPr>
      </p:pic>
      <p:sp>
        <p:nvSpPr>
          <p:cNvPr id="457" name="TextShape 3"/>
          <p:cNvSpPr txBox="1"/>
          <p:nvPr/>
        </p:nvSpPr>
        <p:spPr>
          <a:xfrm>
            <a:off x="2298240" y="936000"/>
            <a:ext cx="2736000" cy="3175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fr-FR" sz="18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Taille</a:t>
            </a:r>
            <a:r>
              <a:rPr b="0" lang="fr-FR" sz="18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 en </a:t>
            </a:r>
            <a:r>
              <a:rPr b="0" lang="fr-FR" sz="18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méga </a:t>
            </a:r>
            <a:r>
              <a:rPr b="0" lang="fr-FR" sz="18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octet</a:t>
            </a:r>
            <a:r>
              <a:rPr b="0" lang="fr-FR" sz="18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</a:t>
            </a:r>
            <a:endParaRPr b="0" lang="fr-FR" sz="1800" spc="-1" strike="noStrike">
              <a:solidFill>
                <a:srgbClr val="666666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58" name="TextShape 4"/>
          <p:cNvSpPr txBox="1"/>
          <p:nvPr/>
        </p:nvSpPr>
        <p:spPr>
          <a:xfrm>
            <a:off x="1074240" y="4104000"/>
            <a:ext cx="5184000" cy="3175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fr-FR" sz="18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Voxélisation de scènes avec une résolution de 1024³</a:t>
            </a:r>
            <a:endParaRPr b="0" lang="fr-FR" sz="1800" spc="-1" strike="noStrike">
              <a:solidFill>
                <a:srgbClr val="666666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graphicFrame>
        <p:nvGraphicFramePr>
          <p:cNvPr id="459" name="Table 5"/>
          <p:cNvGraphicFramePr/>
          <p:nvPr/>
        </p:nvGraphicFramePr>
        <p:xfrm>
          <a:off x="1104120" y="1368000"/>
          <a:ext cx="5436360" cy="2592000"/>
        </p:xfrm>
        <a:graphic>
          <a:graphicData uri="http://schemas.openxmlformats.org/drawingml/2006/table">
            <a:tbl>
              <a:tblPr/>
              <a:tblGrid>
                <a:gridCol w="812880"/>
                <a:gridCol w="950400"/>
                <a:gridCol w="812880"/>
                <a:gridCol w="812880"/>
                <a:gridCol w="1235160"/>
                <a:gridCol w="812520"/>
              </a:tblGrid>
              <a:tr h="528840"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fr-FR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Non structuré</a:t>
                      </a:r>
                      <a:endParaRPr b="0" lang="fr-FR" sz="14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libri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fr-FR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SVO</a:t>
                      </a:r>
                      <a:endParaRPr b="0" lang="fr-FR" sz="14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libri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fr-FR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SVDAG</a:t>
                      </a:r>
                      <a:endParaRPr b="0" lang="fr-FR" sz="14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libri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fr-FR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Non structure → SVDAG</a:t>
                      </a:r>
                      <a:endParaRPr b="0" lang="fr-FR" sz="14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libri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fr-FR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SVO → SVDAG</a:t>
                      </a:r>
                      <a:endParaRPr b="0" lang="fr-FR" sz="14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libri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</a:tr>
              <a:tr h="515160">
                <a:tc>
                  <a:txBody>
                    <a:bodyPr lIns="90000" rIns="90000" tIns="46800" bIns="46800"/>
                    <a:p>
                      <a:r>
                        <a:rPr b="0" lang="fr-FR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Bunny</a:t>
                      </a:r>
                      <a:endParaRPr b="0" lang="fr-FR" sz="14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libri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/>
                    <a:p>
                      <a:pPr algn="r"/>
                      <a:r>
                        <a:rPr b="0" lang="fr-FR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3</a:t>
                      </a:r>
                      <a:endParaRPr b="0" lang="fr-FR" sz="14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libri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/>
                    <a:p>
                      <a:pPr algn="r"/>
                      <a:r>
                        <a:rPr b="0" lang="fr-FR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28,8</a:t>
                      </a:r>
                      <a:endParaRPr b="0" lang="fr-FR" sz="14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libri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/>
                    <a:p>
                      <a:pPr algn="r"/>
                      <a:r>
                        <a:rPr b="0" lang="fr-FR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1,3</a:t>
                      </a:r>
                      <a:endParaRPr b="0" lang="fr-FR" sz="14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libri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/>
                    <a:p>
                      <a:pPr algn="r"/>
                      <a:r>
                        <a:rPr b="0" lang="fr-FR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56,67 %</a:t>
                      </a:r>
                      <a:endParaRPr b="0" lang="fr-FR" sz="14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libri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/>
                    <a:p>
                      <a:pPr algn="r"/>
                      <a:r>
                        <a:rPr b="0" lang="fr-FR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95,49 %</a:t>
                      </a:r>
                      <a:endParaRPr b="0" lang="fr-FR" sz="14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libri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515160">
                <a:tc>
                  <a:txBody>
                    <a:bodyPr lIns="90000" rIns="90000" tIns="46800" bIns="46800"/>
                    <a:p>
                      <a:r>
                        <a:rPr b="0" lang="fr-FR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Dragon</a:t>
                      </a:r>
                      <a:endParaRPr b="0" lang="fr-FR" sz="14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libri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/>
                    <a:p>
                      <a:pPr algn="r"/>
                      <a:r>
                        <a:rPr b="0" lang="fr-FR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33,8</a:t>
                      </a:r>
                      <a:endParaRPr b="0" lang="fr-FR" sz="14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libri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/>
                    <a:p>
                      <a:pPr algn="r"/>
                      <a:r>
                        <a:rPr b="0" lang="fr-FR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21,6</a:t>
                      </a:r>
                      <a:endParaRPr b="0" lang="fr-FR" sz="14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libri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/>
                    <a:p>
                      <a:pPr algn="r"/>
                      <a:r>
                        <a:rPr b="0" lang="fr-FR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1</a:t>
                      </a:r>
                      <a:endParaRPr b="0" lang="fr-FR" sz="14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libri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/>
                    <a:p>
                      <a:pPr algn="r"/>
                      <a:r>
                        <a:rPr b="0" lang="fr-FR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97,04 %</a:t>
                      </a:r>
                      <a:endParaRPr b="0" lang="fr-FR" sz="14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libri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/>
                    <a:p>
                      <a:pPr algn="r"/>
                      <a:r>
                        <a:rPr b="0" lang="fr-FR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95,37 %</a:t>
                      </a:r>
                      <a:endParaRPr b="0" lang="fr-FR" sz="14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libri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515160">
                <a:tc>
                  <a:txBody>
                    <a:bodyPr lIns="90000" rIns="90000" tIns="46800" bIns="46800"/>
                    <a:p>
                      <a:r>
                        <a:rPr b="0" lang="fr-FR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Hairball</a:t>
                      </a:r>
                      <a:endParaRPr b="0" lang="fr-FR" sz="14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libri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/>
                    <a:p>
                      <a:pPr algn="r"/>
                      <a:r>
                        <a:rPr b="0" lang="fr-FR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236,1</a:t>
                      </a:r>
                      <a:endParaRPr b="0" lang="fr-FR" sz="14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libri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/>
                    <a:p>
                      <a:pPr algn="r"/>
                      <a:r>
                        <a:rPr b="0" lang="fr-FR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332,2</a:t>
                      </a:r>
                      <a:endParaRPr b="0" lang="fr-FR" sz="14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libri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/>
                    <a:p>
                      <a:pPr algn="r"/>
                      <a:r>
                        <a:rPr b="0" lang="fr-FR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13,3</a:t>
                      </a:r>
                      <a:endParaRPr b="0" lang="fr-FR" sz="14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libri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/>
                    <a:p>
                      <a:pPr algn="r"/>
                      <a:r>
                        <a:rPr b="0" lang="fr-FR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94,37 %</a:t>
                      </a:r>
                      <a:endParaRPr b="0" lang="fr-FR" sz="14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libri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/>
                    <a:p>
                      <a:pPr algn="r"/>
                      <a:r>
                        <a:rPr b="0" lang="fr-FR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96,00 %</a:t>
                      </a:r>
                      <a:endParaRPr b="0" lang="fr-FR" sz="14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libri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517680">
                <a:tc>
                  <a:txBody>
                    <a:bodyPr lIns="90000" rIns="90000" tIns="46800" bIns="46800"/>
                    <a:p>
                      <a:r>
                        <a:rPr b="0" lang="fr-FR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Lucy</a:t>
                      </a:r>
                      <a:endParaRPr b="0" lang="fr-FR" sz="14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libri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/>
                    <a:p>
                      <a:pPr algn="r"/>
                      <a:r>
                        <a:rPr b="0" lang="fr-FR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533,1</a:t>
                      </a:r>
                      <a:endParaRPr b="0" lang="fr-FR" sz="14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libri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/>
                    <a:p>
                      <a:pPr algn="r"/>
                      <a:r>
                        <a:rPr b="0" lang="fr-FR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12,4</a:t>
                      </a:r>
                      <a:endParaRPr b="0" lang="fr-FR" sz="14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libri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/>
                    <a:p>
                      <a:pPr algn="r"/>
                      <a:r>
                        <a:rPr b="0" lang="fr-FR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0,6</a:t>
                      </a:r>
                      <a:endParaRPr b="0" lang="fr-FR" sz="14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libri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/>
                    <a:p>
                      <a:pPr algn="r"/>
                      <a:r>
                        <a:rPr b="0" lang="fr-FR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99,89 %</a:t>
                      </a:r>
                      <a:endParaRPr b="0" lang="fr-FR" sz="14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libri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/>
                    <a:p>
                      <a:pPr algn="r"/>
                      <a:r>
                        <a:rPr b="0" lang="fr-FR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95,16 %</a:t>
                      </a:r>
                      <a:endParaRPr b="0" lang="fr-FR" sz="14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libri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</a:tbl>
          </a:graphicData>
        </a:graphic>
      </p:graphicFrame>
      <p:sp>
        <p:nvSpPr>
          <p:cNvPr id="460" name="TextShape 6"/>
          <p:cNvSpPr txBox="1"/>
          <p:nvPr/>
        </p:nvSpPr>
        <p:spPr>
          <a:xfrm>
            <a:off x="4608000" y="936000"/>
            <a:ext cx="1944000" cy="3175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fr-FR" sz="18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Taux compression</a:t>
            </a:r>
            <a:endParaRPr b="0" lang="fr-FR" sz="1800" spc="-1" strike="noStrike">
              <a:solidFill>
                <a:srgbClr val="666666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timing>
    <p:tnLst>
      <p:par>
        <p:cTn id="81" dur="indefinite" restart="never" nodeType="tmRoot">
          <p:childTnLst>
            <p:seq>
              <p:cTn id="8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CustomShape 1"/>
          <p:cNvSpPr/>
          <p:nvPr/>
        </p:nvSpPr>
        <p:spPr>
          <a:xfrm>
            <a:off x="830520" y="150480"/>
            <a:ext cx="6170400" cy="27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36000" bIns="36000" anchor="ctr"/>
          <a:p>
            <a:r>
              <a:rPr b="1" lang="fr-FR" sz="16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RÉSULTATS – TEMPS CONSTRUCTION</a:t>
            </a:r>
            <a:endParaRPr b="1" lang="fr-FR" sz="1600" spc="-1" strike="noStrike">
              <a:solidFill>
                <a:srgbClr val="666666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62" name="CustomShape 2"/>
          <p:cNvSpPr/>
          <p:nvPr/>
        </p:nvSpPr>
        <p:spPr>
          <a:xfrm>
            <a:off x="6275880" y="5005080"/>
            <a:ext cx="469080" cy="10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0" bIns="0"/>
          <a:p>
            <a:pPr algn="ctr">
              <a:lnSpc>
                <a:spcPct val="100000"/>
              </a:lnSpc>
            </a:pPr>
            <a:fld id="{73742291-FA01-492E-BDB0-2EFBC62DC407}" type="slidenum">
              <a:rPr b="0" lang="fr-FR" sz="7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1</a:t>
            </a:fld>
            <a:endParaRPr b="0" lang="fr-FR" sz="7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3" name="CustomShape 3"/>
          <p:cNvSpPr/>
          <p:nvPr/>
        </p:nvSpPr>
        <p:spPr>
          <a:xfrm>
            <a:off x="720000" y="1152000"/>
            <a:ext cx="5686560" cy="1101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graphicFrame>
        <p:nvGraphicFramePr>
          <p:cNvPr id="464" name=""/>
          <p:cNvGraphicFramePr/>
          <p:nvPr/>
        </p:nvGraphicFramePr>
        <p:xfrm>
          <a:off x="450000" y="1224000"/>
          <a:ext cx="6174000" cy="25819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465" name="TextShape 4"/>
          <p:cNvSpPr txBox="1"/>
          <p:nvPr/>
        </p:nvSpPr>
        <p:spPr>
          <a:xfrm>
            <a:off x="1512000" y="3805920"/>
            <a:ext cx="5040000" cy="6573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fr-FR" sz="15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Construction séquentielle HTG naïve sur CPU</a:t>
            </a:r>
            <a:endParaRPr b="0" lang="fr-FR" sz="1500" spc="-1" strike="noStrike">
              <a:solidFill>
                <a:srgbClr val="666666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r>
              <a:rPr b="0" lang="fr-FR" sz="15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Construction parallèle SVDAG optimisée sur GPU</a:t>
            </a:r>
            <a:endParaRPr b="0" lang="fr-FR" sz="1500" spc="-1" strike="noStrike">
              <a:solidFill>
                <a:srgbClr val="666666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endParaRPr b="0" lang="fr-FR" sz="1500" spc="-1" strike="noStrike">
              <a:solidFill>
                <a:srgbClr val="666666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466" name="" descr=""/>
          <p:cNvPicPr/>
          <p:nvPr/>
        </p:nvPicPr>
        <p:blipFill>
          <a:blip r:embed="rId2"/>
          <a:stretch/>
        </p:blipFill>
        <p:spPr>
          <a:xfrm>
            <a:off x="5762160" y="3504240"/>
            <a:ext cx="936000" cy="960120"/>
          </a:xfrm>
          <a:prstGeom prst="rect">
            <a:avLst/>
          </a:prstGeom>
          <a:ln>
            <a:noFill/>
          </a:ln>
        </p:spPr>
      </p:pic>
      <p:pic>
        <p:nvPicPr>
          <p:cNvPr id="467" name="" descr=""/>
          <p:cNvPicPr/>
          <p:nvPr/>
        </p:nvPicPr>
        <p:blipFill>
          <a:blip r:embed="rId3"/>
          <a:stretch/>
        </p:blipFill>
        <p:spPr>
          <a:xfrm>
            <a:off x="72000" y="3504240"/>
            <a:ext cx="1010160" cy="936000"/>
          </a:xfrm>
          <a:prstGeom prst="rect">
            <a:avLst/>
          </a:prstGeom>
          <a:ln>
            <a:noFill/>
          </a:ln>
        </p:spPr>
      </p:pic>
      <p:sp>
        <p:nvSpPr>
          <p:cNvPr id="468" name="TextShape 5"/>
          <p:cNvSpPr txBox="1"/>
          <p:nvPr/>
        </p:nvSpPr>
        <p:spPr>
          <a:xfrm>
            <a:off x="360000" y="4536000"/>
            <a:ext cx="1008000" cy="2548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fr-FR" sz="13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32³</a:t>
            </a:r>
            <a:endParaRPr b="0" lang="fr-FR" sz="1300" spc="-1" strike="noStrike">
              <a:solidFill>
                <a:srgbClr val="666666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69" name="TextShape 6"/>
          <p:cNvSpPr txBox="1"/>
          <p:nvPr/>
        </p:nvSpPr>
        <p:spPr>
          <a:xfrm>
            <a:off x="5976000" y="4536000"/>
            <a:ext cx="864000" cy="2548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fr-FR" sz="13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1024³</a:t>
            </a:r>
            <a:endParaRPr b="0" lang="fr-FR" sz="1300" spc="-1" strike="noStrike">
              <a:solidFill>
                <a:srgbClr val="666666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timing>
    <p:tnLst>
      <p:par>
        <p:cTn id="83" dur="indefinite" restart="never" nodeType="tmRoot">
          <p:childTnLst>
            <p:seq>
              <p:cTn id="8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CustomShape 1"/>
          <p:cNvSpPr/>
          <p:nvPr/>
        </p:nvSpPr>
        <p:spPr>
          <a:xfrm>
            <a:off x="830520" y="150480"/>
            <a:ext cx="6170400" cy="27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36000" bIns="36000" anchor="ctr"/>
          <a:p>
            <a:r>
              <a:rPr b="1" lang="fr-FR" sz="16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RÉSULTATS – VOLUME SUR GPU</a:t>
            </a:r>
            <a:endParaRPr b="1" lang="fr-FR" sz="1600" spc="-1" strike="noStrike">
              <a:solidFill>
                <a:srgbClr val="666666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71" name="CustomShape 2"/>
          <p:cNvSpPr/>
          <p:nvPr/>
        </p:nvSpPr>
        <p:spPr>
          <a:xfrm>
            <a:off x="6275880" y="5005080"/>
            <a:ext cx="469080" cy="10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0" bIns="0"/>
          <a:p>
            <a:pPr algn="ctr">
              <a:lnSpc>
                <a:spcPct val="100000"/>
              </a:lnSpc>
            </a:pPr>
            <a:fld id="{FA77D32E-4A43-4627-942E-20BD6A79D6ED}" type="slidenum">
              <a:rPr b="0" lang="fr-FR" sz="7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1</a:t>
            </a:fld>
            <a:endParaRPr b="0" lang="fr-FR" sz="7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72" name="CustomShape 3"/>
          <p:cNvSpPr/>
          <p:nvPr/>
        </p:nvSpPr>
        <p:spPr>
          <a:xfrm>
            <a:off x="720000" y="1152000"/>
            <a:ext cx="5686560" cy="1101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graphicFrame>
        <p:nvGraphicFramePr>
          <p:cNvPr id="473" name=""/>
          <p:cNvGraphicFramePr/>
          <p:nvPr/>
        </p:nvGraphicFramePr>
        <p:xfrm>
          <a:off x="558000" y="1152000"/>
          <a:ext cx="5994000" cy="25531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474" name="TextShape 4"/>
          <p:cNvSpPr txBox="1"/>
          <p:nvPr/>
        </p:nvSpPr>
        <p:spPr>
          <a:xfrm>
            <a:off x="6120000" y="576000"/>
            <a:ext cx="720000" cy="3600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1" lang="fr-FR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4774</a:t>
            </a:r>
            <a:endParaRPr b="1" lang="fr-FR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75" name="Line 5"/>
          <p:cNvSpPr/>
          <p:nvPr/>
        </p:nvSpPr>
        <p:spPr>
          <a:xfrm flipV="1">
            <a:off x="5363640" y="792000"/>
            <a:ext cx="972360" cy="535320"/>
          </a:xfrm>
          <a:prstGeom prst="line">
            <a:avLst/>
          </a:prstGeom>
          <a:ln w="29160">
            <a:solidFill>
              <a:srgbClr val="ff0000"/>
            </a:solidFill>
            <a:custDash>
              <a:ds d="100000" sp="0"/>
            </a:custDash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76" name="TextShape 6"/>
          <p:cNvSpPr txBox="1"/>
          <p:nvPr/>
        </p:nvSpPr>
        <p:spPr>
          <a:xfrm>
            <a:off x="1082160" y="3841920"/>
            <a:ext cx="4608000" cy="6940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/>
            <a:r>
              <a:rPr b="0" lang="fr-FR" sz="16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Rendu HTG en non structuré : facteur mémoire 10x</a:t>
            </a:r>
            <a:endParaRPr b="0" lang="fr-FR" sz="1600" spc="-1" strike="noStrike">
              <a:solidFill>
                <a:srgbClr val="666666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algn="ctr"/>
            <a:r>
              <a:rPr b="0" lang="fr-FR" sz="16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→ </a:t>
            </a:r>
            <a:r>
              <a:rPr b="0" lang="fr-FR" sz="16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Résolution &gt; 1024 : Impossible en HTG sur GPU</a:t>
            </a:r>
            <a:endParaRPr b="0" lang="fr-FR" sz="1600" spc="-1" strike="noStrike">
              <a:solidFill>
                <a:srgbClr val="666666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477" name="" descr=""/>
          <p:cNvPicPr/>
          <p:nvPr/>
        </p:nvPicPr>
        <p:blipFill>
          <a:blip r:embed="rId2"/>
          <a:stretch/>
        </p:blipFill>
        <p:spPr>
          <a:xfrm>
            <a:off x="5762160" y="3503880"/>
            <a:ext cx="936000" cy="960120"/>
          </a:xfrm>
          <a:prstGeom prst="rect">
            <a:avLst/>
          </a:prstGeom>
          <a:ln>
            <a:noFill/>
          </a:ln>
        </p:spPr>
      </p:pic>
      <p:pic>
        <p:nvPicPr>
          <p:cNvPr id="478" name="" descr=""/>
          <p:cNvPicPr/>
          <p:nvPr/>
        </p:nvPicPr>
        <p:blipFill>
          <a:blip r:embed="rId3"/>
          <a:stretch/>
        </p:blipFill>
        <p:spPr>
          <a:xfrm>
            <a:off x="72000" y="3503880"/>
            <a:ext cx="1010160" cy="936000"/>
          </a:xfrm>
          <a:prstGeom prst="rect">
            <a:avLst/>
          </a:prstGeom>
          <a:ln>
            <a:noFill/>
          </a:ln>
        </p:spPr>
      </p:pic>
      <p:sp>
        <p:nvSpPr>
          <p:cNvPr id="479" name="TextShape 7"/>
          <p:cNvSpPr txBox="1"/>
          <p:nvPr/>
        </p:nvSpPr>
        <p:spPr>
          <a:xfrm>
            <a:off x="360000" y="4536000"/>
            <a:ext cx="1008000" cy="2548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fr-FR" sz="13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32³</a:t>
            </a:r>
            <a:endParaRPr b="0" lang="fr-FR" sz="1300" spc="-1" strike="noStrike">
              <a:solidFill>
                <a:srgbClr val="666666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80" name="TextShape 8"/>
          <p:cNvSpPr txBox="1"/>
          <p:nvPr/>
        </p:nvSpPr>
        <p:spPr>
          <a:xfrm>
            <a:off x="5976000" y="4536000"/>
            <a:ext cx="864000" cy="2548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fr-FR" sz="13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1024³</a:t>
            </a:r>
            <a:endParaRPr b="0" lang="fr-FR" sz="1300" spc="-1" strike="noStrike">
              <a:solidFill>
                <a:srgbClr val="666666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timing>
    <p:tnLst>
      <p:par>
        <p:cTn id="85" dur="indefinite" restart="never" nodeType="tmRoot">
          <p:childTnLst>
            <p:seq>
              <p:cTn id="8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CEA_template</Template>
  <TotalTime>311</TotalTime>
  <Application>LibreOffice/5.3.6.1$Linux_X86_64 LibreOffice_project/30$Build-1</Application>
  <Words>9</Words>
  <Paragraphs>9</Paragraphs>
  <Company>CEA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2019-03-22T10:03:50Z</dcterms:created>
  <dc:creator>GUILLAUME Nathalie</dc:creator>
  <dc:description/>
  <dc:language>fr-FR</dc:language>
  <cp:lastModifiedBy/>
  <cp:lastPrinted>2018-12-05T09:44:31Z</cp:lastPrinted>
  <dcterms:modified xsi:type="dcterms:W3CDTF">2019-06-17T14:45:27Z</dcterms:modified>
  <cp:revision>15</cp:revision>
  <dc:subject/>
  <dc:title>Présentation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Company">
    <vt:lpwstr>CEA</vt:lpwstr>
  </property>
  <property fmtid="{D5CDD505-2E9C-101B-9397-08002B2CF9AE}" pid="4" name="HiddenSlides">
    <vt:i4>0</vt:i4>
  </property>
  <property fmtid="{D5CDD505-2E9C-101B-9397-08002B2CF9AE}" pid="5" name="HyperlinksChanged">
    <vt:bool>0</vt:bool>
  </property>
  <property fmtid="{D5CDD505-2E9C-101B-9397-08002B2CF9AE}" pid="6" name="LinksUpToDate">
    <vt:bool>0</vt:bool>
  </property>
  <property fmtid="{D5CDD505-2E9C-101B-9397-08002B2CF9AE}" pid="7" name="MMClips">
    <vt:i4>0</vt:i4>
  </property>
  <property fmtid="{D5CDD505-2E9C-101B-9397-08002B2CF9AE}" pid="8" name="Notes">
    <vt:i4>0</vt:i4>
  </property>
  <property fmtid="{D5CDD505-2E9C-101B-9397-08002B2CF9AE}" pid="9" name="PresentationFormat">
    <vt:lpwstr>Personnalisé</vt:lpwstr>
  </property>
  <property fmtid="{D5CDD505-2E9C-101B-9397-08002B2CF9AE}" pid="10" name="ScaleCrop">
    <vt:bool>0</vt:bool>
  </property>
  <property fmtid="{D5CDD505-2E9C-101B-9397-08002B2CF9AE}" pid="11" name="ShareDoc">
    <vt:bool>0</vt:bool>
  </property>
  <property fmtid="{D5CDD505-2E9C-101B-9397-08002B2CF9AE}" pid="12" name="Slides">
    <vt:i4>9</vt:i4>
  </property>
</Properties>
</file>